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9"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Anton" pitchFamily="2" charset="0"/>
      <p:regular r:id="rId37"/>
    </p:embeddedFont>
    <p:embeddedFont>
      <p:font typeface="Hind" panose="02000000000000000000" pitchFamily="2" charset="0"/>
      <p:regular r:id="rId38"/>
      <p:bold r:id="rId39"/>
    </p:embeddedFont>
    <p:embeddedFont>
      <p:font typeface="Hind Light" panose="02000000000000000000" pitchFamily="2" charset="0"/>
      <p:regular r:id="rId40"/>
    </p:embeddedFont>
    <p:embeddedFont>
      <p:font typeface="Impact" panose="020B0806030902050204" pitchFamily="34" charset="0"/>
      <p:regular r:id="rId41"/>
    </p:embeddedFont>
    <p:embeddedFont>
      <p:font typeface="Itim" panose="02010600030101010101" charset="-34"/>
      <p:regular r:id="rId42"/>
    </p:embeddedFont>
    <p:embeddedFont>
      <p:font typeface="Lato" panose="020F0502020204030203" pitchFamily="34" charset="0"/>
      <p:regular r:id="rId43"/>
      <p:bold r:id="rId44"/>
      <p:italic r:id="rId45"/>
      <p:boldItalic r:id="rId46"/>
    </p:embeddedFont>
    <p:embeddedFont>
      <p:font typeface="Livvic" pitchFamily="2" charset="0"/>
      <p:regular r:id="rId47"/>
      <p:bold r:id="rId48"/>
      <p:italic r:id="rId49"/>
      <p:boldItalic r:id="rId50"/>
    </p:embeddedFont>
    <p:embeddedFont>
      <p:font typeface="Nunito" pitchFamily="2" charset="0"/>
      <p:regular r:id="rId51"/>
      <p:bold r:id="rId52"/>
      <p:italic r:id="rId53"/>
      <p:boldItalic r:id="rId54"/>
    </p:embeddedFont>
    <p:embeddedFont>
      <p:font typeface="Nunito Light" pitchFamily="2" charset="0"/>
      <p:regular r:id="rId55"/>
      <p:italic r:id="rId56"/>
    </p:embeddedFont>
    <p:embeddedFont>
      <p:font typeface="Poppins" panose="00000500000000000000" pitchFamily="2" charset="0"/>
      <p:regular r:id="rId57"/>
      <p:bold r:id="rId58"/>
      <p:italic r:id="rId59"/>
      <p:boldItalic r:id="rId60"/>
    </p:embeddedFont>
    <p:embeddedFont>
      <p:font typeface="Poppins SemiBold" panose="00000700000000000000" pitchFamily="2" charset="0"/>
      <p:regular r:id="rId61"/>
      <p:bold r:id="rId62"/>
      <p:italic r:id="rId63"/>
      <p:boldItalic r:id="rId64"/>
    </p:embeddedFont>
    <p:embeddedFont>
      <p:font typeface="Roboto" panose="02000000000000000000" pitchFamily="2" charset="0"/>
      <p:regular r:id="rId65"/>
      <p:bold r:id="rId66"/>
      <p:italic r:id="rId67"/>
      <p:boldItalic r:id="rId68"/>
    </p:embeddedFont>
    <p:embeddedFont>
      <p:font typeface="Roboto Condensed Light" panose="02000000000000000000" pitchFamily="2" charset="0"/>
      <p:regular r:id="rId69"/>
      <p:italic r:id="rId70"/>
    </p:embeddedFont>
    <p:embeddedFont>
      <p:font typeface="Roboto Thin"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ji8T2XSfBEEWUf7tU5e/FfhZE7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5CF9C8-7259-438D-93DF-0DBF04ED4B04}">
  <a:tblStyle styleId="{D75CF9C8-7259-438D-93DF-0DBF04ED4B0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9613087-BCF8-4DB1-970F-010F9DB89D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2D51E60-4B94-4D51-8DA3-DEBED765DCB3}"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74" Type="http://schemas.openxmlformats.org/officeDocument/2006/relationships/font" Target="fonts/font3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5.fntdata"/><Relationship Id="rId72" Type="http://schemas.openxmlformats.org/officeDocument/2006/relationships/font" Target="fonts/font3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font" Target="fonts/font3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font" Target="fonts/font14.fntdata"/><Relationship Id="rId55" Type="http://schemas.openxmlformats.org/officeDocument/2006/relationships/font" Target="fonts/font19.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3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1" name="Google Shape;233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23a245b05e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23a245b05e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1" name="Google Shape;243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7" name="Google Shape;243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3" name="Google Shape;244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may add the tools and standard we need to meet in this section.(apart from the general outline of out project)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0" name="Google Shape;245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Google Shape;246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2" name="Google Shape;246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3" name="Google Shape;24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23999d906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4" name="Google Shape;2484;g23999d90662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8" name="Google Shape;250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5" name="Google Shape;252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9" name="Google Shape;233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0" name="Google Shape;253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5" name="Google Shape;253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2" name="Google Shape;254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8" name="Google Shape;254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4" name="Google Shape;255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0" name="Google Shape;256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6" name="Google Shape;256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risk assessment criteria for our project</a:t>
            </a:r>
            <a:endParaRPr/>
          </a:p>
        </p:txBody>
      </p:sp>
      <p:sp>
        <p:nvSpPr>
          <p:cNvPr id="2573" name="Google Shape;257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Three types of different risks: operational—to people, technical–to the outcome of the project, project–to the management of the project. </a:t>
            </a:r>
            <a:endParaRPr/>
          </a:p>
        </p:txBody>
      </p:sp>
      <p:sp>
        <p:nvSpPr>
          <p:cNvPr id="2581" name="Google Shape;258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239319620da_9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7" name="Google Shape;2587;g239319620da_9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0" name="Google Shape;23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two essential risks that should be avoided during the project because it is in the critical path of our project timeline.</a:t>
            </a:r>
            <a:endParaRPr/>
          </a:p>
          <a:p>
            <a:pPr marL="0" lvl="0" indent="0" algn="l" rtl="0">
              <a:spcBef>
                <a:spcPts val="0"/>
              </a:spcBef>
              <a:spcAft>
                <a:spcPts val="0"/>
              </a:spcAft>
              <a:buNone/>
            </a:pPr>
            <a:r>
              <a:rPr lang="en"/>
              <a:t>Working alone:</a:t>
            </a:r>
            <a:endParaRPr/>
          </a:p>
          <a:p>
            <a:pPr marL="0" lvl="0" indent="0" algn="l" rtl="0">
              <a:spcBef>
                <a:spcPts val="0"/>
              </a:spcBef>
              <a:spcAft>
                <a:spcPts val="0"/>
              </a:spcAft>
              <a:buNone/>
            </a:pPr>
            <a:r>
              <a:rPr lang="en"/>
              <a:t>Failure in integration of software and hardware design:</a:t>
            </a:r>
            <a:endParaRPr/>
          </a:p>
          <a:p>
            <a:pPr marL="0" lvl="0" indent="0" algn="l" rtl="0">
              <a:spcBef>
                <a:spcPts val="0"/>
              </a:spcBef>
              <a:spcAft>
                <a:spcPts val="0"/>
              </a:spcAft>
              <a:buNone/>
            </a:pPr>
            <a:endParaRPr/>
          </a:p>
          <a:p>
            <a:pPr marL="0" lvl="0" indent="0" algn="l" rtl="0">
              <a:spcBef>
                <a:spcPts val="0"/>
              </a:spcBef>
              <a:spcAft>
                <a:spcPts val="0"/>
              </a:spcAft>
              <a:buNone/>
            </a:pPr>
            <a:r>
              <a:rPr lang="en"/>
              <a:t>Further prevention: one month flexible period. Even if the a delay has been occurred, there is a tolerance of a month. </a:t>
            </a:r>
            <a:endParaRPr/>
          </a:p>
        </p:txBody>
      </p:sp>
      <p:sp>
        <p:nvSpPr>
          <p:cNvPr id="2593" name="Google Shape;259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2" name="Google Shape;260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g239319620d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9" name="Google Shape;2609;g239319620d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23a245b05ea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8" name="Google Shape;2618;g23a245b05ea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1" name="Google Shape;236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0" name="Google Shape;23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9" name="Google Shape;239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6" name="Google Shape;24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2" name="Google Shape;24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8" name="Google Shape;24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79"/>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10" name="Google Shape;10;p79"/>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79"/>
          <p:cNvGrpSpPr/>
          <p:nvPr/>
        </p:nvGrpSpPr>
        <p:grpSpPr>
          <a:xfrm>
            <a:off x="7933020" y="4114401"/>
            <a:ext cx="1656312" cy="1660374"/>
            <a:chOff x="2929375" y="236175"/>
            <a:chExt cx="805325" cy="807300"/>
          </a:xfrm>
        </p:grpSpPr>
        <p:sp>
          <p:nvSpPr>
            <p:cNvPr id="12" name="Google Shape;12;p7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7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7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7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7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7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7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7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7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7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7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7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7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7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7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7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7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7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7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 name="Google Shape;31;p79"/>
          <p:cNvGrpSpPr/>
          <p:nvPr/>
        </p:nvGrpSpPr>
        <p:grpSpPr>
          <a:xfrm>
            <a:off x="4302988" y="231550"/>
            <a:ext cx="538025" cy="157800"/>
            <a:chOff x="2575325" y="1348650"/>
            <a:chExt cx="538025" cy="157800"/>
          </a:xfrm>
        </p:grpSpPr>
        <p:sp>
          <p:nvSpPr>
            <p:cNvPr id="32" name="Google Shape;32;p7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7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7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 name="Google Shape;35;p79"/>
          <p:cNvGrpSpPr/>
          <p:nvPr/>
        </p:nvGrpSpPr>
        <p:grpSpPr>
          <a:xfrm>
            <a:off x="323639" y="4144000"/>
            <a:ext cx="925310" cy="943383"/>
            <a:chOff x="595389" y="1761100"/>
            <a:chExt cx="925310" cy="943383"/>
          </a:xfrm>
        </p:grpSpPr>
        <p:cxnSp>
          <p:nvCxnSpPr>
            <p:cNvPr id="36" name="Google Shape;36;p79"/>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37" name="Google Shape;37;p79"/>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38" name="Google Shape;38;p79"/>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39" name="Google Shape;39;p79"/>
          <p:cNvGrpSpPr/>
          <p:nvPr/>
        </p:nvGrpSpPr>
        <p:grpSpPr>
          <a:xfrm>
            <a:off x="-262436" y="-403375"/>
            <a:ext cx="925310" cy="943383"/>
            <a:chOff x="595389" y="1761100"/>
            <a:chExt cx="925310" cy="943383"/>
          </a:xfrm>
        </p:grpSpPr>
        <p:cxnSp>
          <p:nvCxnSpPr>
            <p:cNvPr id="40" name="Google Shape;40;p79"/>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41" name="Google Shape;41;p79"/>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42" name="Google Shape;42;p79"/>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43" name="Google Shape;43;p79"/>
          <p:cNvGrpSpPr/>
          <p:nvPr/>
        </p:nvGrpSpPr>
        <p:grpSpPr>
          <a:xfrm rot="5400000">
            <a:off x="7926548" y="2473475"/>
            <a:ext cx="1584576" cy="196550"/>
            <a:chOff x="750198" y="155824"/>
            <a:chExt cx="1584576" cy="196550"/>
          </a:xfrm>
        </p:grpSpPr>
        <p:sp>
          <p:nvSpPr>
            <p:cNvPr id="44" name="Google Shape;44;p7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7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7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7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7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7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7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7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7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7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7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7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7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7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7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7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7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7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79"/>
          <p:cNvSpPr txBox="1">
            <a:spLocks noGrp="1"/>
          </p:cNvSpPr>
          <p:nvPr>
            <p:ph type="ctrTitle"/>
          </p:nvPr>
        </p:nvSpPr>
        <p:spPr>
          <a:xfrm>
            <a:off x="847200" y="1183975"/>
            <a:ext cx="3914100" cy="24603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3" name="Google Shape;63;p79"/>
          <p:cNvSpPr txBox="1">
            <a:spLocks noGrp="1"/>
          </p:cNvSpPr>
          <p:nvPr>
            <p:ph type="subTitle" idx="1"/>
          </p:nvPr>
        </p:nvSpPr>
        <p:spPr>
          <a:xfrm>
            <a:off x="847125" y="3738100"/>
            <a:ext cx="3914100" cy="4059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4" name="Google Shape;64;p79"/>
          <p:cNvSpPr>
            <a:spLocks noGrp="1"/>
          </p:cNvSpPr>
          <p:nvPr>
            <p:ph type="pic" idx="2"/>
          </p:nvPr>
        </p:nvSpPr>
        <p:spPr>
          <a:xfrm>
            <a:off x="4891175" y="1183975"/>
            <a:ext cx="3405600" cy="2940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591"/>
        <p:cNvGrpSpPr/>
        <p:nvPr/>
      </p:nvGrpSpPr>
      <p:grpSpPr>
        <a:xfrm>
          <a:off x="0" y="0"/>
          <a:ext cx="0" cy="0"/>
          <a:chOff x="0" y="0"/>
          <a:chExt cx="0" cy="0"/>
        </a:xfrm>
      </p:grpSpPr>
      <p:pic>
        <p:nvPicPr>
          <p:cNvPr id="592" name="Google Shape;592;p88"/>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593" name="Google Shape;593;p88"/>
          <p:cNvGrpSpPr/>
          <p:nvPr/>
        </p:nvGrpSpPr>
        <p:grpSpPr>
          <a:xfrm>
            <a:off x="1269045" y="4603363"/>
            <a:ext cx="1656312" cy="1660374"/>
            <a:chOff x="2929375" y="236175"/>
            <a:chExt cx="805325" cy="807300"/>
          </a:xfrm>
        </p:grpSpPr>
        <p:sp>
          <p:nvSpPr>
            <p:cNvPr id="594" name="Google Shape;594;p8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8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8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8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8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8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8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8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8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8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8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8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8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8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8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8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8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8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3" name="Google Shape;613;p88"/>
          <p:cNvGrpSpPr/>
          <p:nvPr/>
        </p:nvGrpSpPr>
        <p:grpSpPr>
          <a:xfrm>
            <a:off x="4300600" y="4794325"/>
            <a:ext cx="538025" cy="157800"/>
            <a:chOff x="2575325" y="1348650"/>
            <a:chExt cx="538025" cy="157800"/>
          </a:xfrm>
        </p:grpSpPr>
        <p:sp>
          <p:nvSpPr>
            <p:cNvPr id="614" name="Google Shape;614;p8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8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8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7" name="Google Shape;617;p88"/>
          <p:cNvGrpSpPr/>
          <p:nvPr/>
        </p:nvGrpSpPr>
        <p:grpSpPr>
          <a:xfrm>
            <a:off x="-246311" y="-75763"/>
            <a:ext cx="925310" cy="943383"/>
            <a:chOff x="595389" y="1761100"/>
            <a:chExt cx="925310" cy="943383"/>
          </a:xfrm>
        </p:grpSpPr>
        <p:cxnSp>
          <p:nvCxnSpPr>
            <p:cNvPr id="618" name="Google Shape;618;p88"/>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619" name="Google Shape;619;p88"/>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620" name="Google Shape;620;p88"/>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621" name="Google Shape;621;p88"/>
          <p:cNvGrpSpPr/>
          <p:nvPr/>
        </p:nvGrpSpPr>
        <p:grpSpPr>
          <a:xfrm>
            <a:off x="8349639" y="4480900"/>
            <a:ext cx="925310" cy="943383"/>
            <a:chOff x="595389" y="1761100"/>
            <a:chExt cx="925310" cy="943383"/>
          </a:xfrm>
        </p:grpSpPr>
        <p:cxnSp>
          <p:nvCxnSpPr>
            <p:cNvPr id="622" name="Google Shape;622;p88"/>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623" name="Google Shape;623;p88"/>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624" name="Google Shape;624;p88"/>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625" name="Google Shape;625;p88"/>
          <p:cNvGrpSpPr/>
          <p:nvPr/>
        </p:nvGrpSpPr>
        <p:grpSpPr>
          <a:xfrm>
            <a:off x="3777323" y="213224"/>
            <a:ext cx="1584576" cy="196550"/>
            <a:chOff x="750198" y="155824"/>
            <a:chExt cx="1584576" cy="196550"/>
          </a:xfrm>
        </p:grpSpPr>
        <p:sp>
          <p:nvSpPr>
            <p:cNvPr id="626" name="Google Shape;626;p8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8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8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8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8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8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8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8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8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8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8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8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8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8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8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8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8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4" name="Google Shape;644;p88"/>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645" name="Google Shape;645;p88"/>
          <p:cNvSpPr txBox="1">
            <a:spLocks noGrp="1"/>
          </p:cNvSpPr>
          <p:nvPr>
            <p:ph type="subTitle" idx="1"/>
          </p:nvPr>
        </p:nvSpPr>
        <p:spPr>
          <a:xfrm>
            <a:off x="1031900" y="1948273"/>
            <a:ext cx="2130600" cy="56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6" name="Google Shape;646;p88"/>
          <p:cNvSpPr txBox="1">
            <a:spLocks noGrp="1"/>
          </p:cNvSpPr>
          <p:nvPr>
            <p:ph type="subTitle" idx="2"/>
          </p:nvPr>
        </p:nvSpPr>
        <p:spPr>
          <a:xfrm>
            <a:off x="3506695" y="1948273"/>
            <a:ext cx="2130600" cy="56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7" name="Google Shape;647;p88"/>
          <p:cNvSpPr txBox="1">
            <a:spLocks noGrp="1"/>
          </p:cNvSpPr>
          <p:nvPr>
            <p:ph type="subTitle" idx="3"/>
          </p:nvPr>
        </p:nvSpPr>
        <p:spPr>
          <a:xfrm>
            <a:off x="5981490" y="1948273"/>
            <a:ext cx="2130600" cy="56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8" name="Google Shape;648;p88"/>
          <p:cNvSpPr txBox="1">
            <a:spLocks noGrp="1"/>
          </p:cNvSpPr>
          <p:nvPr>
            <p:ph type="subTitle" idx="4"/>
          </p:nvPr>
        </p:nvSpPr>
        <p:spPr>
          <a:xfrm>
            <a:off x="1031900" y="3405323"/>
            <a:ext cx="2130600" cy="56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9" name="Google Shape;649;p88"/>
          <p:cNvSpPr txBox="1">
            <a:spLocks noGrp="1"/>
          </p:cNvSpPr>
          <p:nvPr>
            <p:ph type="subTitle" idx="5"/>
          </p:nvPr>
        </p:nvSpPr>
        <p:spPr>
          <a:xfrm>
            <a:off x="3506695" y="3405323"/>
            <a:ext cx="2130600" cy="56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50" name="Google Shape;650;p88"/>
          <p:cNvSpPr txBox="1">
            <a:spLocks noGrp="1"/>
          </p:cNvSpPr>
          <p:nvPr>
            <p:ph type="subTitle" idx="6"/>
          </p:nvPr>
        </p:nvSpPr>
        <p:spPr>
          <a:xfrm>
            <a:off x="5981490" y="3405323"/>
            <a:ext cx="2130600" cy="56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51" name="Google Shape;651;p88"/>
          <p:cNvSpPr txBox="1">
            <a:spLocks noGrp="1"/>
          </p:cNvSpPr>
          <p:nvPr>
            <p:ph type="subTitle" idx="7"/>
          </p:nvPr>
        </p:nvSpPr>
        <p:spPr>
          <a:xfrm>
            <a:off x="1031900" y="1639450"/>
            <a:ext cx="2130600" cy="477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52" name="Google Shape;652;p88"/>
          <p:cNvSpPr txBox="1">
            <a:spLocks noGrp="1"/>
          </p:cNvSpPr>
          <p:nvPr>
            <p:ph type="subTitle" idx="8"/>
          </p:nvPr>
        </p:nvSpPr>
        <p:spPr>
          <a:xfrm>
            <a:off x="3506700" y="1639450"/>
            <a:ext cx="2130600" cy="477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53" name="Google Shape;653;p88"/>
          <p:cNvSpPr txBox="1">
            <a:spLocks noGrp="1"/>
          </p:cNvSpPr>
          <p:nvPr>
            <p:ph type="subTitle" idx="9"/>
          </p:nvPr>
        </p:nvSpPr>
        <p:spPr>
          <a:xfrm>
            <a:off x="5981513" y="1639450"/>
            <a:ext cx="2130600" cy="477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54" name="Google Shape;654;p88"/>
          <p:cNvSpPr txBox="1">
            <a:spLocks noGrp="1"/>
          </p:cNvSpPr>
          <p:nvPr>
            <p:ph type="subTitle" idx="13"/>
          </p:nvPr>
        </p:nvSpPr>
        <p:spPr>
          <a:xfrm>
            <a:off x="1031900" y="3091847"/>
            <a:ext cx="2130600" cy="477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55" name="Google Shape;655;p88"/>
          <p:cNvSpPr txBox="1">
            <a:spLocks noGrp="1"/>
          </p:cNvSpPr>
          <p:nvPr>
            <p:ph type="subTitle" idx="14"/>
          </p:nvPr>
        </p:nvSpPr>
        <p:spPr>
          <a:xfrm>
            <a:off x="3506700" y="3091847"/>
            <a:ext cx="2130600" cy="477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56" name="Google Shape;656;p88"/>
          <p:cNvSpPr txBox="1">
            <a:spLocks noGrp="1"/>
          </p:cNvSpPr>
          <p:nvPr>
            <p:ph type="subTitle" idx="15"/>
          </p:nvPr>
        </p:nvSpPr>
        <p:spPr>
          <a:xfrm>
            <a:off x="5981513" y="3091847"/>
            <a:ext cx="2130600" cy="477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grpSp>
        <p:nvGrpSpPr>
          <p:cNvPr id="657" name="Google Shape;657;p88"/>
          <p:cNvGrpSpPr/>
          <p:nvPr/>
        </p:nvGrpSpPr>
        <p:grpSpPr>
          <a:xfrm>
            <a:off x="6412545" y="-1250587"/>
            <a:ext cx="1656312" cy="1660374"/>
            <a:chOff x="2929375" y="236175"/>
            <a:chExt cx="805325" cy="807300"/>
          </a:xfrm>
        </p:grpSpPr>
        <p:sp>
          <p:nvSpPr>
            <p:cNvPr id="658" name="Google Shape;658;p8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8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8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8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8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8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8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8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8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8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8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8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8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8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8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8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8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8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7"/>
        <p:cNvGrpSpPr/>
        <p:nvPr/>
      </p:nvGrpSpPr>
      <p:grpSpPr>
        <a:xfrm>
          <a:off x="0" y="0"/>
          <a:ext cx="0" cy="0"/>
          <a:chOff x="0" y="0"/>
          <a:chExt cx="0" cy="0"/>
        </a:xfrm>
      </p:grpSpPr>
      <p:pic>
        <p:nvPicPr>
          <p:cNvPr id="678" name="Google Shape;678;p89"/>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679" name="Google Shape;679;p8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0" name="Google Shape;680;p89"/>
          <p:cNvGrpSpPr/>
          <p:nvPr/>
        </p:nvGrpSpPr>
        <p:grpSpPr>
          <a:xfrm>
            <a:off x="-606409" y="1336313"/>
            <a:ext cx="1656312" cy="1660374"/>
            <a:chOff x="2929375" y="236175"/>
            <a:chExt cx="805325" cy="807300"/>
          </a:xfrm>
        </p:grpSpPr>
        <p:sp>
          <p:nvSpPr>
            <p:cNvPr id="681" name="Google Shape;681;p8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8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8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8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8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8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8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8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8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8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8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8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8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8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8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8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8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8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8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0" name="Google Shape;700;p89"/>
          <p:cNvGrpSpPr/>
          <p:nvPr/>
        </p:nvGrpSpPr>
        <p:grpSpPr>
          <a:xfrm>
            <a:off x="4302988" y="231550"/>
            <a:ext cx="538025" cy="157800"/>
            <a:chOff x="2575325" y="1348650"/>
            <a:chExt cx="538025" cy="157800"/>
          </a:xfrm>
        </p:grpSpPr>
        <p:sp>
          <p:nvSpPr>
            <p:cNvPr id="701" name="Google Shape;701;p8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8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8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4" name="Google Shape;704;p89"/>
          <p:cNvGrpSpPr/>
          <p:nvPr/>
        </p:nvGrpSpPr>
        <p:grpSpPr>
          <a:xfrm>
            <a:off x="8572489" y="4515800"/>
            <a:ext cx="925310" cy="943383"/>
            <a:chOff x="595389" y="1761100"/>
            <a:chExt cx="925310" cy="943383"/>
          </a:xfrm>
        </p:grpSpPr>
        <p:cxnSp>
          <p:nvCxnSpPr>
            <p:cNvPr id="705" name="Google Shape;705;p89"/>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706" name="Google Shape;706;p89"/>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707" name="Google Shape;707;p89"/>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708" name="Google Shape;708;p89"/>
          <p:cNvGrpSpPr/>
          <p:nvPr/>
        </p:nvGrpSpPr>
        <p:grpSpPr>
          <a:xfrm>
            <a:off x="-262436" y="-403375"/>
            <a:ext cx="925310" cy="943383"/>
            <a:chOff x="595389" y="1761100"/>
            <a:chExt cx="925310" cy="943383"/>
          </a:xfrm>
        </p:grpSpPr>
        <p:cxnSp>
          <p:nvCxnSpPr>
            <p:cNvPr id="709" name="Google Shape;709;p89"/>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710" name="Google Shape;710;p89"/>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711" name="Google Shape;711;p89"/>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712" name="Google Shape;712;p89"/>
          <p:cNvGrpSpPr/>
          <p:nvPr/>
        </p:nvGrpSpPr>
        <p:grpSpPr>
          <a:xfrm>
            <a:off x="3779561" y="4782824"/>
            <a:ext cx="1584576" cy="196550"/>
            <a:chOff x="750198" y="155824"/>
            <a:chExt cx="1584576" cy="196550"/>
          </a:xfrm>
        </p:grpSpPr>
        <p:sp>
          <p:nvSpPr>
            <p:cNvPr id="713" name="Google Shape;713;p8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8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8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8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8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8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8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8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8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8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8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8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8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8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8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8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8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8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1" name="Google Shape;731;p89"/>
          <p:cNvGrpSpPr/>
          <p:nvPr/>
        </p:nvGrpSpPr>
        <p:grpSpPr>
          <a:xfrm>
            <a:off x="8102391" y="2520888"/>
            <a:ext cx="1656312" cy="1660374"/>
            <a:chOff x="2929375" y="236175"/>
            <a:chExt cx="805325" cy="807300"/>
          </a:xfrm>
        </p:grpSpPr>
        <p:sp>
          <p:nvSpPr>
            <p:cNvPr id="732" name="Google Shape;732;p8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8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8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8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8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8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8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8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8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8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8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8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8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8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8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8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8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8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8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1" name="Google Shape;751;p89"/>
          <p:cNvSpPr txBox="1">
            <a:spLocks noGrp="1"/>
          </p:cNvSpPr>
          <p:nvPr>
            <p:ph type="title"/>
          </p:nvPr>
        </p:nvSpPr>
        <p:spPr>
          <a:xfrm>
            <a:off x="2085150" y="616925"/>
            <a:ext cx="4973700" cy="1332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7200"/>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752" name="Google Shape;752;p89"/>
          <p:cNvSpPr txBox="1">
            <a:spLocks noGrp="1"/>
          </p:cNvSpPr>
          <p:nvPr>
            <p:ph type="subTitle" idx="1"/>
          </p:nvPr>
        </p:nvSpPr>
        <p:spPr>
          <a:xfrm>
            <a:off x="2084999" y="2090125"/>
            <a:ext cx="4973700" cy="6222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ctr">
              <a:lnSpc>
                <a:spcPct val="115000"/>
              </a:lnSpc>
              <a:spcBef>
                <a:spcPts val="0"/>
              </a:spcBef>
              <a:spcAft>
                <a:spcPts val="0"/>
              </a:spcAft>
              <a:buClr>
                <a:srgbClr val="5B595B"/>
              </a:buClr>
              <a:buSzPts val="1400"/>
              <a:buFont typeface="Lato"/>
              <a:buChar char="●"/>
              <a:defRPr sz="1600">
                <a:solidFill>
                  <a:schemeClr val="accent5"/>
                </a:solidFill>
              </a:defRPr>
            </a:lvl1pPr>
            <a:lvl2pPr lvl="1" algn="ctr">
              <a:lnSpc>
                <a:spcPct val="100000"/>
              </a:lnSpc>
              <a:spcBef>
                <a:spcPts val="0"/>
              </a:spcBef>
              <a:spcAft>
                <a:spcPts val="0"/>
              </a:spcAft>
              <a:buClr>
                <a:srgbClr val="5B595B"/>
              </a:buClr>
              <a:buSzPts val="1400"/>
              <a:buFont typeface="Lato"/>
              <a:buChar char="○"/>
              <a:defRPr sz="2100"/>
            </a:lvl2pPr>
            <a:lvl3pPr lvl="2" algn="ctr">
              <a:lnSpc>
                <a:spcPct val="100000"/>
              </a:lnSpc>
              <a:spcBef>
                <a:spcPts val="0"/>
              </a:spcBef>
              <a:spcAft>
                <a:spcPts val="0"/>
              </a:spcAft>
              <a:buClr>
                <a:srgbClr val="5B595B"/>
              </a:buClr>
              <a:buSzPts val="1400"/>
              <a:buFont typeface="Lato"/>
              <a:buChar char="■"/>
              <a:defRPr sz="2100"/>
            </a:lvl3pPr>
            <a:lvl4pPr lvl="3" algn="ctr">
              <a:lnSpc>
                <a:spcPct val="100000"/>
              </a:lnSpc>
              <a:spcBef>
                <a:spcPts val="0"/>
              </a:spcBef>
              <a:spcAft>
                <a:spcPts val="0"/>
              </a:spcAft>
              <a:buClr>
                <a:srgbClr val="5B595B"/>
              </a:buClr>
              <a:buSzPts val="1400"/>
              <a:buFont typeface="Lato"/>
              <a:buChar char="●"/>
              <a:defRPr sz="2100"/>
            </a:lvl4pPr>
            <a:lvl5pPr lvl="4" algn="ctr">
              <a:lnSpc>
                <a:spcPct val="100000"/>
              </a:lnSpc>
              <a:spcBef>
                <a:spcPts val="0"/>
              </a:spcBef>
              <a:spcAft>
                <a:spcPts val="0"/>
              </a:spcAft>
              <a:buClr>
                <a:srgbClr val="5B595B"/>
              </a:buClr>
              <a:buSzPts val="1400"/>
              <a:buFont typeface="Lato"/>
              <a:buChar char="○"/>
              <a:defRPr sz="2100"/>
            </a:lvl5pPr>
            <a:lvl6pPr lvl="5" algn="ctr">
              <a:lnSpc>
                <a:spcPct val="100000"/>
              </a:lnSpc>
              <a:spcBef>
                <a:spcPts val="0"/>
              </a:spcBef>
              <a:spcAft>
                <a:spcPts val="0"/>
              </a:spcAft>
              <a:buClr>
                <a:srgbClr val="5B595B"/>
              </a:buClr>
              <a:buSzPts val="1400"/>
              <a:buFont typeface="Lato"/>
              <a:buChar char="■"/>
              <a:defRPr sz="2100"/>
            </a:lvl6pPr>
            <a:lvl7pPr lvl="6" algn="ctr">
              <a:lnSpc>
                <a:spcPct val="100000"/>
              </a:lnSpc>
              <a:spcBef>
                <a:spcPts val="0"/>
              </a:spcBef>
              <a:spcAft>
                <a:spcPts val="0"/>
              </a:spcAft>
              <a:buClr>
                <a:srgbClr val="5B595B"/>
              </a:buClr>
              <a:buSzPts val="1400"/>
              <a:buFont typeface="Lato"/>
              <a:buChar char="●"/>
              <a:defRPr sz="2100"/>
            </a:lvl7pPr>
            <a:lvl8pPr lvl="7" algn="ctr">
              <a:lnSpc>
                <a:spcPct val="100000"/>
              </a:lnSpc>
              <a:spcBef>
                <a:spcPts val="0"/>
              </a:spcBef>
              <a:spcAft>
                <a:spcPts val="0"/>
              </a:spcAft>
              <a:buClr>
                <a:srgbClr val="5B595B"/>
              </a:buClr>
              <a:buSzPts val="1400"/>
              <a:buFont typeface="Lato"/>
              <a:buChar char="○"/>
              <a:defRPr sz="2100"/>
            </a:lvl8pPr>
            <a:lvl9pPr lvl="8" algn="ctr">
              <a:lnSpc>
                <a:spcPct val="100000"/>
              </a:lnSpc>
              <a:spcBef>
                <a:spcPts val="0"/>
              </a:spcBef>
              <a:spcAft>
                <a:spcPts val="0"/>
              </a:spcAft>
              <a:buClr>
                <a:srgbClr val="5B595B"/>
              </a:buClr>
              <a:buSzPts val="1400"/>
              <a:buFont typeface="Lato"/>
              <a:buChar char="■"/>
              <a:defRPr sz="2100"/>
            </a:lvl9pPr>
          </a:lstStyle>
          <a:p>
            <a:endParaRPr/>
          </a:p>
        </p:txBody>
      </p:sp>
      <p:sp>
        <p:nvSpPr>
          <p:cNvPr id="753" name="Google Shape;753;p89"/>
          <p:cNvSpPr>
            <a:spLocks noGrp="1"/>
          </p:cNvSpPr>
          <p:nvPr>
            <p:ph type="pic" idx="2"/>
          </p:nvPr>
        </p:nvSpPr>
        <p:spPr>
          <a:xfrm>
            <a:off x="2085150" y="2852925"/>
            <a:ext cx="4973700" cy="1750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4"/>
        <p:cNvGrpSpPr/>
        <p:nvPr/>
      </p:nvGrpSpPr>
      <p:grpSpPr>
        <a:xfrm>
          <a:off x="0" y="0"/>
          <a:ext cx="0" cy="0"/>
          <a:chOff x="0" y="0"/>
          <a:chExt cx="0" cy="0"/>
        </a:xfrm>
      </p:grpSpPr>
      <p:pic>
        <p:nvPicPr>
          <p:cNvPr id="755" name="Google Shape;755;p90"/>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756" name="Google Shape;756;p90"/>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7" name="Google Shape;757;p90"/>
          <p:cNvGrpSpPr/>
          <p:nvPr/>
        </p:nvGrpSpPr>
        <p:grpSpPr>
          <a:xfrm>
            <a:off x="3743857" y="4286576"/>
            <a:ext cx="1656312" cy="1660374"/>
            <a:chOff x="2929375" y="236175"/>
            <a:chExt cx="805325" cy="807300"/>
          </a:xfrm>
        </p:grpSpPr>
        <p:sp>
          <p:nvSpPr>
            <p:cNvPr id="758" name="Google Shape;758;p9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9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9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9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9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9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9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9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9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9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9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9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9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9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9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9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9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9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9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7" name="Google Shape;777;p90"/>
          <p:cNvGrpSpPr/>
          <p:nvPr/>
        </p:nvGrpSpPr>
        <p:grpSpPr>
          <a:xfrm rot="5400000">
            <a:off x="8456538" y="2939575"/>
            <a:ext cx="538025" cy="157800"/>
            <a:chOff x="2575325" y="1348650"/>
            <a:chExt cx="538025" cy="157800"/>
          </a:xfrm>
        </p:grpSpPr>
        <p:sp>
          <p:nvSpPr>
            <p:cNvPr id="778" name="Google Shape;778;p90"/>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90"/>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90"/>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1" name="Google Shape;781;p90"/>
          <p:cNvGrpSpPr/>
          <p:nvPr/>
        </p:nvGrpSpPr>
        <p:grpSpPr>
          <a:xfrm>
            <a:off x="325689" y="3992850"/>
            <a:ext cx="925310" cy="943383"/>
            <a:chOff x="595389" y="1761100"/>
            <a:chExt cx="925310" cy="943383"/>
          </a:xfrm>
        </p:grpSpPr>
        <p:cxnSp>
          <p:nvCxnSpPr>
            <p:cNvPr id="782" name="Google Shape;782;p90"/>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783" name="Google Shape;783;p90"/>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784" name="Google Shape;784;p90"/>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785" name="Google Shape;785;p90"/>
          <p:cNvGrpSpPr/>
          <p:nvPr/>
        </p:nvGrpSpPr>
        <p:grpSpPr>
          <a:xfrm>
            <a:off x="7961339" y="68312"/>
            <a:ext cx="925310" cy="943383"/>
            <a:chOff x="595389" y="1761100"/>
            <a:chExt cx="925310" cy="943383"/>
          </a:xfrm>
        </p:grpSpPr>
        <p:cxnSp>
          <p:nvCxnSpPr>
            <p:cNvPr id="786" name="Google Shape;786;p90"/>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787" name="Google Shape;787;p90"/>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788" name="Google Shape;788;p90"/>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789" name="Google Shape;789;p90"/>
          <p:cNvGrpSpPr/>
          <p:nvPr/>
        </p:nvGrpSpPr>
        <p:grpSpPr>
          <a:xfrm>
            <a:off x="750198" y="155824"/>
            <a:ext cx="1584576" cy="196550"/>
            <a:chOff x="750198" y="155824"/>
            <a:chExt cx="1584576" cy="196550"/>
          </a:xfrm>
        </p:grpSpPr>
        <p:sp>
          <p:nvSpPr>
            <p:cNvPr id="790" name="Google Shape;790;p9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9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9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9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9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9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9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9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9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9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9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9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9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9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9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9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9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9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8" name="Google Shape;808;p90"/>
          <p:cNvSpPr txBox="1">
            <a:spLocks noGrp="1"/>
          </p:cNvSpPr>
          <p:nvPr>
            <p:ph type="title"/>
          </p:nvPr>
        </p:nvSpPr>
        <p:spPr>
          <a:xfrm>
            <a:off x="720010" y="529475"/>
            <a:ext cx="7704000" cy="51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r">
              <a:lnSpc>
                <a:spcPct val="100000"/>
              </a:lnSpc>
              <a:spcBef>
                <a:spcPts val="0"/>
              </a:spcBef>
              <a:spcAft>
                <a:spcPts val="0"/>
              </a:spcAft>
              <a:buSzPts val="2800"/>
              <a:buNone/>
              <a:defRPr>
                <a:latin typeface="Roboto"/>
                <a:ea typeface="Roboto"/>
                <a:cs typeface="Roboto"/>
                <a:sym typeface="Roboto"/>
              </a:defRPr>
            </a:lvl2pPr>
            <a:lvl3pPr lvl="2" algn="r">
              <a:lnSpc>
                <a:spcPct val="100000"/>
              </a:lnSpc>
              <a:spcBef>
                <a:spcPts val="0"/>
              </a:spcBef>
              <a:spcAft>
                <a:spcPts val="0"/>
              </a:spcAft>
              <a:buSzPts val="2800"/>
              <a:buNone/>
              <a:defRPr>
                <a:latin typeface="Roboto"/>
                <a:ea typeface="Roboto"/>
                <a:cs typeface="Roboto"/>
                <a:sym typeface="Roboto"/>
              </a:defRPr>
            </a:lvl3pPr>
            <a:lvl4pPr lvl="3" algn="r">
              <a:lnSpc>
                <a:spcPct val="100000"/>
              </a:lnSpc>
              <a:spcBef>
                <a:spcPts val="0"/>
              </a:spcBef>
              <a:spcAft>
                <a:spcPts val="0"/>
              </a:spcAft>
              <a:buSzPts val="2800"/>
              <a:buNone/>
              <a:defRPr>
                <a:latin typeface="Roboto"/>
                <a:ea typeface="Roboto"/>
                <a:cs typeface="Roboto"/>
                <a:sym typeface="Roboto"/>
              </a:defRPr>
            </a:lvl4pPr>
            <a:lvl5pPr lvl="4" algn="r">
              <a:lnSpc>
                <a:spcPct val="100000"/>
              </a:lnSpc>
              <a:spcBef>
                <a:spcPts val="0"/>
              </a:spcBef>
              <a:spcAft>
                <a:spcPts val="0"/>
              </a:spcAft>
              <a:buSzPts val="2800"/>
              <a:buNone/>
              <a:defRPr>
                <a:latin typeface="Roboto"/>
                <a:ea typeface="Roboto"/>
                <a:cs typeface="Roboto"/>
                <a:sym typeface="Roboto"/>
              </a:defRPr>
            </a:lvl5pPr>
            <a:lvl6pPr lvl="5" algn="r">
              <a:lnSpc>
                <a:spcPct val="100000"/>
              </a:lnSpc>
              <a:spcBef>
                <a:spcPts val="0"/>
              </a:spcBef>
              <a:spcAft>
                <a:spcPts val="0"/>
              </a:spcAft>
              <a:buSzPts val="2800"/>
              <a:buNone/>
              <a:defRPr>
                <a:latin typeface="Roboto"/>
                <a:ea typeface="Roboto"/>
                <a:cs typeface="Roboto"/>
                <a:sym typeface="Roboto"/>
              </a:defRPr>
            </a:lvl6pPr>
            <a:lvl7pPr lvl="6" algn="r">
              <a:lnSpc>
                <a:spcPct val="100000"/>
              </a:lnSpc>
              <a:spcBef>
                <a:spcPts val="0"/>
              </a:spcBef>
              <a:spcAft>
                <a:spcPts val="0"/>
              </a:spcAft>
              <a:buSzPts val="2800"/>
              <a:buNone/>
              <a:defRPr>
                <a:latin typeface="Roboto"/>
                <a:ea typeface="Roboto"/>
                <a:cs typeface="Roboto"/>
                <a:sym typeface="Roboto"/>
              </a:defRPr>
            </a:lvl7pPr>
            <a:lvl8pPr lvl="7" algn="r">
              <a:lnSpc>
                <a:spcPct val="100000"/>
              </a:lnSpc>
              <a:spcBef>
                <a:spcPts val="0"/>
              </a:spcBef>
              <a:spcAft>
                <a:spcPts val="0"/>
              </a:spcAft>
              <a:buSzPts val="2800"/>
              <a:buNone/>
              <a:defRPr>
                <a:latin typeface="Roboto"/>
                <a:ea typeface="Roboto"/>
                <a:cs typeface="Roboto"/>
                <a:sym typeface="Roboto"/>
              </a:defRPr>
            </a:lvl8pPr>
            <a:lvl9pPr lvl="8" algn="r">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809" name="Google Shape;809;p90"/>
          <p:cNvSpPr txBox="1">
            <a:spLocks noGrp="1"/>
          </p:cNvSpPr>
          <p:nvPr>
            <p:ph type="subTitle" idx="1"/>
          </p:nvPr>
        </p:nvSpPr>
        <p:spPr>
          <a:xfrm>
            <a:off x="720000" y="1789050"/>
            <a:ext cx="4345800" cy="21783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algn="l">
              <a:lnSpc>
                <a:spcPct val="115000"/>
              </a:lnSpc>
              <a:spcBef>
                <a:spcPts val="0"/>
              </a:spcBef>
              <a:spcAft>
                <a:spcPts val="0"/>
              </a:spcAft>
              <a:buClr>
                <a:schemeClr val="dk2"/>
              </a:buClr>
              <a:buSzPts val="1600"/>
              <a:buFont typeface="Hind Light"/>
              <a:buChar char="●"/>
              <a:defRPr/>
            </a:lvl1pPr>
            <a:lvl2pPr lvl="1" algn="r">
              <a:lnSpc>
                <a:spcPct val="100000"/>
              </a:lnSpc>
              <a:spcBef>
                <a:spcPts val="1600"/>
              </a:spcBef>
              <a:spcAft>
                <a:spcPts val="0"/>
              </a:spcAft>
              <a:buClr>
                <a:srgbClr val="E76A28"/>
              </a:buClr>
              <a:buSzPts val="1600"/>
              <a:buFont typeface="Nunito Light"/>
              <a:buChar char="○"/>
              <a:defRPr sz="2100"/>
            </a:lvl2pPr>
            <a:lvl3pPr lvl="2" algn="r">
              <a:lnSpc>
                <a:spcPct val="100000"/>
              </a:lnSpc>
              <a:spcBef>
                <a:spcPts val="0"/>
              </a:spcBef>
              <a:spcAft>
                <a:spcPts val="0"/>
              </a:spcAft>
              <a:buClr>
                <a:srgbClr val="E76A28"/>
              </a:buClr>
              <a:buSzPts val="1500"/>
              <a:buFont typeface="Nunito Light"/>
              <a:buChar char="■"/>
              <a:defRPr sz="2100"/>
            </a:lvl3pPr>
            <a:lvl4pPr lvl="3" algn="r">
              <a:lnSpc>
                <a:spcPct val="100000"/>
              </a:lnSpc>
              <a:spcBef>
                <a:spcPts val="0"/>
              </a:spcBef>
              <a:spcAft>
                <a:spcPts val="0"/>
              </a:spcAft>
              <a:buClr>
                <a:srgbClr val="E76A28"/>
              </a:buClr>
              <a:buSzPts val="1500"/>
              <a:buFont typeface="Nunito Light"/>
              <a:buChar char="●"/>
              <a:defRPr sz="2100"/>
            </a:lvl4pPr>
            <a:lvl5pPr lvl="4" algn="r">
              <a:lnSpc>
                <a:spcPct val="100000"/>
              </a:lnSpc>
              <a:spcBef>
                <a:spcPts val="0"/>
              </a:spcBef>
              <a:spcAft>
                <a:spcPts val="0"/>
              </a:spcAft>
              <a:buClr>
                <a:srgbClr val="E76A28"/>
              </a:buClr>
              <a:buSzPts val="1400"/>
              <a:buFont typeface="Nunito Light"/>
              <a:buChar char="○"/>
              <a:defRPr sz="2100"/>
            </a:lvl5pPr>
            <a:lvl6pPr lvl="5" algn="r">
              <a:lnSpc>
                <a:spcPct val="100000"/>
              </a:lnSpc>
              <a:spcBef>
                <a:spcPts val="0"/>
              </a:spcBef>
              <a:spcAft>
                <a:spcPts val="0"/>
              </a:spcAft>
              <a:buClr>
                <a:srgbClr val="999999"/>
              </a:buClr>
              <a:buSzPts val="1400"/>
              <a:buFont typeface="Nunito Light"/>
              <a:buChar char="■"/>
              <a:defRPr sz="2100"/>
            </a:lvl6pPr>
            <a:lvl7pPr lvl="6" algn="r">
              <a:lnSpc>
                <a:spcPct val="100000"/>
              </a:lnSpc>
              <a:spcBef>
                <a:spcPts val="0"/>
              </a:spcBef>
              <a:spcAft>
                <a:spcPts val="0"/>
              </a:spcAft>
              <a:buClr>
                <a:srgbClr val="999999"/>
              </a:buClr>
              <a:buSzPts val="1300"/>
              <a:buFont typeface="Nunito Light"/>
              <a:buChar char="●"/>
              <a:defRPr sz="2100"/>
            </a:lvl7pPr>
            <a:lvl8pPr lvl="7" algn="r">
              <a:lnSpc>
                <a:spcPct val="100000"/>
              </a:lnSpc>
              <a:spcBef>
                <a:spcPts val="0"/>
              </a:spcBef>
              <a:spcAft>
                <a:spcPts val="0"/>
              </a:spcAft>
              <a:buClr>
                <a:srgbClr val="999999"/>
              </a:buClr>
              <a:buSzPts val="1300"/>
              <a:buFont typeface="Nunito Light"/>
              <a:buChar char="○"/>
              <a:defRPr sz="2100"/>
            </a:lvl8pPr>
            <a:lvl9pPr lvl="8" algn="r">
              <a:lnSpc>
                <a:spcPct val="100000"/>
              </a:lnSpc>
              <a:spcBef>
                <a:spcPts val="0"/>
              </a:spcBef>
              <a:spcAft>
                <a:spcPts val="0"/>
              </a:spcAft>
              <a:buClr>
                <a:srgbClr val="999999"/>
              </a:buClr>
              <a:buSzPts val="1400"/>
              <a:buFont typeface="Nunito Light"/>
              <a:buChar char="■"/>
              <a:defRPr sz="2100"/>
            </a:lvl9pPr>
          </a:lstStyle>
          <a:p>
            <a:endParaRPr/>
          </a:p>
        </p:txBody>
      </p:sp>
      <p:sp>
        <p:nvSpPr>
          <p:cNvPr id="810" name="Google Shape;810;p90"/>
          <p:cNvSpPr>
            <a:spLocks noGrp="1"/>
          </p:cNvSpPr>
          <p:nvPr>
            <p:ph type="pic" idx="2"/>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1"/>
        <p:cNvGrpSpPr/>
        <p:nvPr/>
      </p:nvGrpSpPr>
      <p:grpSpPr>
        <a:xfrm>
          <a:off x="0" y="0"/>
          <a:ext cx="0" cy="0"/>
          <a:chOff x="0" y="0"/>
          <a:chExt cx="0" cy="0"/>
        </a:xfrm>
      </p:grpSpPr>
      <p:pic>
        <p:nvPicPr>
          <p:cNvPr id="812" name="Google Shape;812;p91"/>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813" name="Google Shape;813;p91"/>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4" name="Google Shape;814;p91"/>
          <p:cNvGrpSpPr/>
          <p:nvPr/>
        </p:nvGrpSpPr>
        <p:grpSpPr>
          <a:xfrm>
            <a:off x="-943205" y="1741563"/>
            <a:ext cx="1656312" cy="1660374"/>
            <a:chOff x="2929375" y="236175"/>
            <a:chExt cx="805325" cy="807300"/>
          </a:xfrm>
        </p:grpSpPr>
        <p:sp>
          <p:nvSpPr>
            <p:cNvPr id="815" name="Google Shape;815;p9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9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9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9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9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9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9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9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9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9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9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9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9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9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9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9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9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9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9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4" name="Google Shape;834;p91"/>
          <p:cNvGrpSpPr/>
          <p:nvPr/>
        </p:nvGrpSpPr>
        <p:grpSpPr>
          <a:xfrm>
            <a:off x="4302975" y="4715075"/>
            <a:ext cx="538025" cy="157800"/>
            <a:chOff x="2575325" y="1348650"/>
            <a:chExt cx="538025" cy="157800"/>
          </a:xfrm>
        </p:grpSpPr>
        <p:sp>
          <p:nvSpPr>
            <p:cNvPr id="835" name="Google Shape;835;p9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9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9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8" name="Google Shape;838;p91"/>
          <p:cNvGrpSpPr/>
          <p:nvPr/>
        </p:nvGrpSpPr>
        <p:grpSpPr>
          <a:xfrm>
            <a:off x="322789" y="68312"/>
            <a:ext cx="925310" cy="943383"/>
            <a:chOff x="595389" y="1761100"/>
            <a:chExt cx="925310" cy="943383"/>
          </a:xfrm>
        </p:grpSpPr>
        <p:cxnSp>
          <p:nvCxnSpPr>
            <p:cNvPr id="839" name="Google Shape;839;p91"/>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840" name="Google Shape;840;p91"/>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841" name="Google Shape;841;p91"/>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842" name="Google Shape;842;p91"/>
          <p:cNvGrpSpPr/>
          <p:nvPr/>
        </p:nvGrpSpPr>
        <p:grpSpPr>
          <a:xfrm>
            <a:off x="7931839" y="4065800"/>
            <a:ext cx="925310" cy="943383"/>
            <a:chOff x="595389" y="1761100"/>
            <a:chExt cx="925310" cy="943383"/>
          </a:xfrm>
        </p:grpSpPr>
        <p:cxnSp>
          <p:nvCxnSpPr>
            <p:cNvPr id="843" name="Google Shape;843;p91"/>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844" name="Google Shape;844;p91"/>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845" name="Google Shape;845;p91"/>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846" name="Google Shape;846;p91"/>
          <p:cNvGrpSpPr/>
          <p:nvPr/>
        </p:nvGrpSpPr>
        <p:grpSpPr>
          <a:xfrm>
            <a:off x="6839423" y="213224"/>
            <a:ext cx="1584576" cy="196550"/>
            <a:chOff x="750198" y="155824"/>
            <a:chExt cx="1584576" cy="196550"/>
          </a:xfrm>
        </p:grpSpPr>
        <p:sp>
          <p:nvSpPr>
            <p:cNvPr id="847" name="Google Shape;847;p9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9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9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9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9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9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9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9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9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9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9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9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9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9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9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9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9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9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5" name="Google Shape;865;p9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66" name="Google Shape;866;p91"/>
          <p:cNvSpPr txBox="1">
            <a:spLocks noGrp="1"/>
          </p:cNvSpPr>
          <p:nvPr>
            <p:ph type="subTitle" idx="1"/>
          </p:nvPr>
        </p:nvSpPr>
        <p:spPr>
          <a:xfrm>
            <a:off x="4955264" y="3344402"/>
            <a:ext cx="2976600" cy="698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867" name="Google Shape;867;p91"/>
          <p:cNvSpPr txBox="1">
            <a:spLocks noGrp="1"/>
          </p:cNvSpPr>
          <p:nvPr>
            <p:ph type="subTitle" idx="2"/>
          </p:nvPr>
        </p:nvSpPr>
        <p:spPr>
          <a:xfrm>
            <a:off x="4955264" y="1967072"/>
            <a:ext cx="2976600" cy="698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868" name="Google Shape;868;p91"/>
          <p:cNvSpPr txBox="1">
            <a:spLocks noGrp="1"/>
          </p:cNvSpPr>
          <p:nvPr>
            <p:ph type="subTitle" idx="3"/>
          </p:nvPr>
        </p:nvSpPr>
        <p:spPr>
          <a:xfrm>
            <a:off x="4955262" y="3024018"/>
            <a:ext cx="2976600" cy="4776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869" name="Google Shape;869;p91"/>
          <p:cNvSpPr txBox="1">
            <a:spLocks noGrp="1"/>
          </p:cNvSpPr>
          <p:nvPr>
            <p:ph type="subTitle" idx="4"/>
          </p:nvPr>
        </p:nvSpPr>
        <p:spPr>
          <a:xfrm>
            <a:off x="4955262" y="1646688"/>
            <a:ext cx="2976600" cy="4776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870" name="Google Shape;870;p91"/>
          <p:cNvSpPr>
            <a:spLocks noGrp="1"/>
          </p:cNvSpPr>
          <p:nvPr>
            <p:ph type="pic" idx="5"/>
          </p:nvPr>
        </p:nvSpPr>
        <p:spPr>
          <a:xfrm>
            <a:off x="1212113" y="1325975"/>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871"/>
        <p:cNvGrpSpPr/>
        <p:nvPr/>
      </p:nvGrpSpPr>
      <p:grpSpPr>
        <a:xfrm>
          <a:off x="0" y="0"/>
          <a:ext cx="0" cy="0"/>
          <a:chOff x="0" y="0"/>
          <a:chExt cx="0" cy="0"/>
        </a:xfrm>
      </p:grpSpPr>
      <p:pic>
        <p:nvPicPr>
          <p:cNvPr id="872" name="Google Shape;872;p92"/>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873" name="Google Shape;873;p92"/>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4" name="Google Shape;874;p92"/>
          <p:cNvGrpSpPr/>
          <p:nvPr/>
        </p:nvGrpSpPr>
        <p:grpSpPr>
          <a:xfrm>
            <a:off x="-1008030" y="3427238"/>
            <a:ext cx="1656312" cy="1660374"/>
            <a:chOff x="2929375" y="236175"/>
            <a:chExt cx="805325" cy="807300"/>
          </a:xfrm>
        </p:grpSpPr>
        <p:sp>
          <p:nvSpPr>
            <p:cNvPr id="875" name="Google Shape;875;p9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9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9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9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9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9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9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9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9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9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9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9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9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9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9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9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9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9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9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4" name="Google Shape;894;p92"/>
          <p:cNvGrpSpPr/>
          <p:nvPr/>
        </p:nvGrpSpPr>
        <p:grpSpPr>
          <a:xfrm>
            <a:off x="5532700" y="4715075"/>
            <a:ext cx="538025" cy="157800"/>
            <a:chOff x="2575325" y="1348650"/>
            <a:chExt cx="538025" cy="157800"/>
          </a:xfrm>
        </p:grpSpPr>
        <p:sp>
          <p:nvSpPr>
            <p:cNvPr id="895" name="Google Shape;895;p9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9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9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8" name="Google Shape;898;p92"/>
          <p:cNvGrpSpPr/>
          <p:nvPr/>
        </p:nvGrpSpPr>
        <p:grpSpPr>
          <a:xfrm>
            <a:off x="-246311" y="-75763"/>
            <a:ext cx="925310" cy="943383"/>
            <a:chOff x="595389" y="1761100"/>
            <a:chExt cx="925310" cy="943383"/>
          </a:xfrm>
        </p:grpSpPr>
        <p:cxnSp>
          <p:nvCxnSpPr>
            <p:cNvPr id="899" name="Google Shape;899;p92"/>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00" name="Google Shape;900;p92"/>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01" name="Google Shape;901;p92"/>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902" name="Google Shape;902;p92"/>
          <p:cNvGrpSpPr/>
          <p:nvPr/>
        </p:nvGrpSpPr>
        <p:grpSpPr>
          <a:xfrm>
            <a:off x="2917989" y="4603375"/>
            <a:ext cx="925310" cy="943383"/>
            <a:chOff x="595389" y="1761100"/>
            <a:chExt cx="925310" cy="943383"/>
          </a:xfrm>
        </p:grpSpPr>
        <p:cxnSp>
          <p:nvCxnSpPr>
            <p:cNvPr id="903" name="Google Shape;903;p92"/>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04" name="Google Shape;904;p92"/>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05" name="Google Shape;905;p92"/>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906" name="Google Shape;906;p92"/>
          <p:cNvGrpSpPr/>
          <p:nvPr/>
        </p:nvGrpSpPr>
        <p:grpSpPr>
          <a:xfrm>
            <a:off x="3777323" y="213224"/>
            <a:ext cx="1584576" cy="196550"/>
            <a:chOff x="750198" y="155824"/>
            <a:chExt cx="1584576" cy="196550"/>
          </a:xfrm>
        </p:grpSpPr>
        <p:sp>
          <p:nvSpPr>
            <p:cNvPr id="907" name="Google Shape;907;p9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9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9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9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9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9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9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9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9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9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9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9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9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9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9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9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9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9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5" name="Google Shape;925;p92"/>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26" name="Google Shape;926;p92"/>
          <p:cNvSpPr txBox="1">
            <a:spLocks noGrp="1"/>
          </p:cNvSpPr>
          <p:nvPr>
            <p:ph type="subTitle" idx="1"/>
          </p:nvPr>
        </p:nvSpPr>
        <p:spPr>
          <a:xfrm>
            <a:off x="986200" y="2852532"/>
            <a:ext cx="3094200" cy="594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927" name="Google Shape;927;p92"/>
          <p:cNvSpPr txBox="1">
            <a:spLocks noGrp="1"/>
          </p:cNvSpPr>
          <p:nvPr>
            <p:ph type="subTitle" idx="2"/>
          </p:nvPr>
        </p:nvSpPr>
        <p:spPr>
          <a:xfrm>
            <a:off x="986200" y="3998373"/>
            <a:ext cx="3094200" cy="594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928" name="Google Shape;928;p92"/>
          <p:cNvSpPr txBox="1">
            <a:spLocks noGrp="1"/>
          </p:cNvSpPr>
          <p:nvPr>
            <p:ph type="subTitle" idx="3"/>
          </p:nvPr>
        </p:nvSpPr>
        <p:spPr>
          <a:xfrm>
            <a:off x="986200" y="1706691"/>
            <a:ext cx="3094200" cy="594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929" name="Google Shape;929;p92"/>
          <p:cNvSpPr txBox="1">
            <a:spLocks noGrp="1"/>
          </p:cNvSpPr>
          <p:nvPr>
            <p:ph type="subTitle" idx="4"/>
          </p:nvPr>
        </p:nvSpPr>
        <p:spPr>
          <a:xfrm>
            <a:off x="986210" y="2531141"/>
            <a:ext cx="3094200" cy="477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Anton"/>
              <a:buNone/>
              <a:defRPr sz="2400" b="1">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30" name="Google Shape;930;p92"/>
          <p:cNvSpPr txBox="1">
            <a:spLocks noGrp="1"/>
          </p:cNvSpPr>
          <p:nvPr>
            <p:ph type="subTitle" idx="5"/>
          </p:nvPr>
        </p:nvSpPr>
        <p:spPr>
          <a:xfrm>
            <a:off x="986210" y="1385300"/>
            <a:ext cx="3094200" cy="477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Anton"/>
              <a:buNone/>
              <a:defRPr sz="2400" b="1">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31" name="Google Shape;931;p92"/>
          <p:cNvSpPr txBox="1">
            <a:spLocks noGrp="1"/>
          </p:cNvSpPr>
          <p:nvPr>
            <p:ph type="subTitle" idx="6"/>
          </p:nvPr>
        </p:nvSpPr>
        <p:spPr>
          <a:xfrm>
            <a:off x="986229" y="3676982"/>
            <a:ext cx="3094200" cy="477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Anton"/>
              <a:buNone/>
              <a:defRPr sz="2400" b="1">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32" name="Google Shape;932;p92"/>
          <p:cNvSpPr>
            <a:spLocks noGrp="1"/>
          </p:cNvSpPr>
          <p:nvPr>
            <p:ph type="pic" idx="7"/>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grpSp>
        <p:nvGrpSpPr>
          <p:cNvPr id="933" name="Google Shape;933;p92"/>
          <p:cNvGrpSpPr/>
          <p:nvPr/>
        </p:nvGrpSpPr>
        <p:grpSpPr>
          <a:xfrm>
            <a:off x="8565764" y="2067650"/>
            <a:ext cx="925310" cy="943383"/>
            <a:chOff x="595389" y="1761100"/>
            <a:chExt cx="925310" cy="943383"/>
          </a:xfrm>
        </p:grpSpPr>
        <p:cxnSp>
          <p:nvCxnSpPr>
            <p:cNvPr id="934" name="Google Shape;934;p92"/>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35" name="Google Shape;935;p92"/>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36" name="Google Shape;936;p92"/>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937"/>
        <p:cNvGrpSpPr/>
        <p:nvPr/>
      </p:nvGrpSpPr>
      <p:grpSpPr>
        <a:xfrm>
          <a:off x="0" y="0"/>
          <a:ext cx="0" cy="0"/>
          <a:chOff x="0" y="0"/>
          <a:chExt cx="0" cy="0"/>
        </a:xfrm>
      </p:grpSpPr>
      <p:pic>
        <p:nvPicPr>
          <p:cNvPr id="938" name="Google Shape;938;p93"/>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939" name="Google Shape;939;p93"/>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0" name="Google Shape;940;p93"/>
          <p:cNvGrpSpPr/>
          <p:nvPr/>
        </p:nvGrpSpPr>
        <p:grpSpPr>
          <a:xfrm>
            <a:off x="8632895" y="1741563"/>
            <a:ext cx="1656312" cy="1660374"/>
            <a:chOff x="2929375" y="236175"/>
            <a:chExt cx="805325" cy="807300"/>
          </a:xfrm>
        </p:grpSpPr>
        <p:sp>
          <p:nvSpPr>
            <p:cNvPr id="941" name="Google Shape;941;p9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9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9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9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9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9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9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9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9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9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9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9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9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9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9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9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9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9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9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0" name="Google Shape;960;p93"/>
          <p:cNvGrpSpPr/>
          <p:nvPr/>
        </p:nvGrpSpPr>
        <p:grpSpPr>
          <a:xfrm>
            <a:off x="4302975" y="4715075"/>
            <a:ext cx="538025" cy="157800"/>
            <a:chOff x="2575325" y="1348650"/>
            <a:chExt cx="538025" cy="157800"/>
          </a:xfrm>
        </p:grpSpPr>
        <p:sp>
          <p:nvSpPr>
            <p:cNvPr id="961" name="Google Shape;961;p9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9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9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4" name="Google Shape;964;p93"/>
          <p:cNvGrpSpPr/>
          <p:nvPr/>
        </p:nvGrpSpPr>
        <p:grpSpPr>
          <a:xfrm>
            <a:off x="-253511" y="68312"/>
            <a:ext cx="925310" cy="943383"/>
            <a:chOff x="595389" y="1761100"/>
            <a:chExt cx="925310" cy="943383"/>
          </a:xfrm>
        </p:grpSpPr>
        <p:cxnSp>
          <p:nvCxnSpPr>
            <p:cNvPr id="965" name="Google Shape;965;p93"/>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66" name="Google Shape;966;p93"/>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67" name="Google Shape;967;p93"/>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968" name="Google Shape;968;p93"/>
          <p:cNvGrpSpPr/>
          <p:nvPr/>
        </p:nvGrpSpPr>
        <p:grpSpPr>
          <a:xfrm>
            <a:off x="8580189" y="4463100"/>
            <a:ext cx="925310" cy="943383"/>
            <a:chOff x="595389" y="1761100"/>
            <a:chExt cx="925310" cy="943383"/>
          </a:xfrm>
        </p:grpSpPr>
        <p:cxnSp>
          <p:nvCxnSpPr>
            <p:cNvPr id="969" name="Google Shape;969;p93"/>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70" name="Google Shape;970;p93"/>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71" name="Google Shape;971;p93"/>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972" name="Google Shape;972;p93"/>
          <p:cNvGrpSpPr/>
          <p:nvPr/>
        </p:nvGrpSpPr>
        <p:grpSpPr>
          <a:xfrm>
            <a:off x="6839423" y="213224"/>
            <a:ext cx="1584576" cy="196550"/>
            <a:chOff x="750198" y="155824"/>
            <a:chExt cx="1584576" cy="196550"/>
          </a:xfrm>
        </p:grpSpPr>
        <p:sp>
          <p:nvSpPr>
            <p:cNvPr id="973" name="Google Shape;973;p9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9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9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9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9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9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9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9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9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9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9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9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9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9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9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9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9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9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1" name="Google Shape;991;p93"/>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992" name="Google Shape;992;p93"/>
          <p:cNvSpPr txBox="1">
            <a:spLocks noGrp="1"/>
          </p:cNvSpPr>
          <p:nvPr>
            <p:ph type="subTitle" idx="1"/>
          </p:nvPr>
        </p:nvSpPr>
        <p:spPr>
          <a:xfrm>
            <a:off x="3778749" y="1963799"/>
            <a:ext cx="2231400" cy="555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93" name="Google Shape;993;p93"/>
          <p:cNvSpPr txBox="1">
            <a:spLocks noGrp="1"/>
          </p:cNvSpPr>
          <p:nvPr>
            <p:ph type="subTitle" idx="2"/>
          </p:nvPr>
        </p:nvSpPr>
        <p:spPr>
          <a:xfrm>
            <a:off x="6192753" y="1963799"/>
            <a:ext cx="2231400" cy="555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94" name="Google Shape;994;p93"/>
          <p:cNvSpPr txBox="1">
            <a:spLocks noGrp="1"/>
          </p:cNvSpPr>
          <p:nvPr>
            <p:ph type="subTitle" idx="3"/>
          </p:nvPr>
        </p:nvSpPr>
        <p:spPr>
          <a:xfrm>
            <a:off x="3778653" y="3525209"/>
            <a:ext cx="2231400" cy="555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95" name="Google Shape;995;p93"/>
          <p:cNvSpPr txBox="1">
            <a:spLocks noGrp="1"/>
          </p:cNvSpPr>
          <p:nvPr>
            <p:ph type="subTitle" idx="4"/>
          </p:nvPr>
        </p:nvSpPr>
        <p:spPr>
          <a:xfrm>
            <a:off x="6192619" y="3525209"/>
            <a:ext cx="2231400" cy="555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96" name="Google Shape;996;p93"/>
          <p:cNvSpPr txBox="1">
            <a:spLocks noGrp="1"/>
          </p:cNvSpPr>
          <p:nvPr>
            <p:ph type="subTitle" idx="5"/>
          </p:nvPr>
        </p:nvSpPr>
        <p:spPr>
          <a:xfrm>
            <a:off x="3778600" y="1646525"/>
            <a:ext cx="2231400" cy="4776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97" name="Google Shape;997;p93"/>
          <p:cNvSpPr txBox="1">
            <a:spLocks noGrp="1"/>
          </p:cNvSpPr>
          <p:nvPr>
            <p:ph type="subTitle" idx="6"/>
          </p:nvPr>
        </p:nvSpPr>
        <p:spPr>
          <a:xfrm>
            <a:off x="6192536" y="1646525"/>
            <a:ext cx="2231400" cy="4776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98" name="Google Shape;998;p93"/>
          <p:cNvSpPr txBox="1">
            <a:spLocks noGrp="1"/>
          </p:cNvSpPr>
          <p:nvPr>
            <p:ph type="subTitle" idx="7"/>
          </p:nvPr>
        </p:nvSpPr>
        <p:spPr>
          <a:xfrm>
            <a:off x="3778600" y="3194884"/>
            <a:ext cx="2231400" cy="4776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99" name="Google Shape;999;p93"/>
          <p:cNvSpPr txBox="1">
            <a:spLocks noGrp="1"/>
          </p:cNvSpPr>
          <p:nvPr>
            <p:ph type="subTitle" idx="8"/>
          </p:nvPr>
        </p:nvSpPr>
        <p:spPr>
          <a:xfrm>
            <a:off x="6192536" y="3194884"/>
            <a:ext cx="2231400" cy="4776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000" name="Google Shape;1000;p93"/>
          <p:cNvSpPr>
            <a:spLocks noGrp="1"/>
          </p:cNvSpPr>
          <p:nvPr>
            <p:ph type="pic" idx="9"/>
          </p:nvPr>
        </p:nvSpPr>
        <p:spPr>
          <a:xfrm>
            <a:off x="921425" y="1443900"/>
            <a:ext cx="2579100" cy="28542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1001"/>
        <p:cNvGrpSpPr/>
        <p:nvPr/>
      </p:nvGrpSpPr>
      <p:grpSpPr>
        <a:xfrm>
          <a:off x="0" y="0"/>
          <a:ext cx="0" cy="0"/>
          <a:chOff x="0" y="0"/>
          <a:chExt cx="0" cy="0"/>
        </a:xfrm>
      </p:grpSpPr>
      <p:pic>
        <p:nvPicPr>
          <p:cNvPr id="1002" name="Google Shape;1002;p94"/>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1003" name="Google Shape;1003;p94"/>
          <p:cNvGrpSpPr/>
          <p:nvPr/>
        </p:nvGrpSpPr>
        <p:grpSpPr>
          <a:xfrm>
            <a:off x="8032695" y="4147613"/>
            <a:ext cx="1656312" cy="1660374"/>
            <a:chOff x="2929375" y="236175"/>
            <a:chExt cx="805325" cy="807300"/>
          </a:xfrm>
        </p:grpSpPr>
        <p:sp>
          <p:nvSpPr>
            <p:cNvPr id="1004" name="Google Shape;1004;p9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9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9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9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9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9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9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9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9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9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9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9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9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9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9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9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9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9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9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3" name="Google Shape;1023;p94"/>
          <p:cNvGrpSpPr/>
          <p:nvPr/>
        </p:nvGrpSpPr>
        <p:grpSpPr>
          <a:xfrm>
            <a:off x="4300600" y="4743900"/>
            <a:ext cx="538025" cy="157800"/>
            <a:chOff x="2575325" y="1348650"/>
            <a:chExt cx="538025" cy="157800"/>
          </a:xfrm>
        </p:grpSpPr>
        <p:sp>
          <p:nvSpPr>
            <p:cNvPr id="1024" name="Google Shape;1024;p9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9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9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7" name="Google Shape;1027;p94"/>
          <p:cNvGrpSpPr/>
          <p:nvPr/>
        </p:nvGrpSpPr>
        <p:grpSpPr>
          <a:xfrm>
            <a:off x="-323011" y="3530000"/>
            <a:ext cx="925310" cy="943383"/>
            <a:chOff x="595389" y="1761100"/>
            <a:chExt cx="925310" cy="943383"/>
          </a:xfrm>
        </p:grpSpPr>
        <p:cxnSp>
          <p:nvCxnSpPr>
            <p:cNvPr id="1028" name="Google Shape;1028;p94"/>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029" name="Google Shape;1029;p94"/>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030" name="Google Shape;1030;p94"/>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031" name="Google Shape;1031;p94"/>
          <p:cNvGrpSpPr/>
          <p:nvPr/>
        </p:nvGrpSpPr>
        <p:grpSpPr>
          <a:xfrm>
            <a:off x="7400823" y="177199"/>
            <a:ext cx="1584576" cy="196550"/>
            <a:chOff x="750198" y="155824"/>
            <a:chExt cx="1584576" cy="196550"/>
          </a:xfrm>
        </p:grpSpPr>
        <p:sp>
          <p:nvSpPr>
            <p:cNvPr id="1032" name="Google Shape;1032;p9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9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9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9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9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9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9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9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9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9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9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9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9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9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9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9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9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9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0" name="Google Shape;1050;p94"/>
          <p:cNvGrpSpPr/>
          <p:nvPr/>
        </p:nvGrpSpPr>
        <p:grpSpPr>
          <a:xfrm>
            <a:off x="8529739" y="965475"/>
            <a:ext cx="925310" cy="943383"/>
            <a:chOff x="595389" y="1761100"/>
            <a:chExt cx="925310" cy="943383"/>
          </a:xfrm>
        </p:grpSpPr>
        <p:cxnSp>
          <p:nvCxnSpPr>
            <p:cNvPr id="1051" name="Google Shape;1051;p94"/>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052" name="Google Shape;1052;p94"/>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053" name="Google Shape;1053;p94"/>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sp>
        <p:nvSpPr>
          <p:cNvPr id="1054" name="Google Shape;1054;p94"/>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055" name="Google Shape;1055;p94"/>
          <p:cNvGrpSpPr/>
          <p:nvPr/>
        </p:nvGrpSpPr>
        <p:grpSpPr>
          <a:xfrm>
            <a:off x="-567955" y="-694887"/>
            <a:ext cx="1656312" cy="1660374"/>
            <a:chOff x="2929375" y="236175"/>
            <a:chExt cx="805325" cy="807300"/>
          </a:xfrm>
        </p:grpSpPr>
        <p:sp>
          <p:nvSpPr>
            <p:cNvPr id="1056" name="Google Shape;1056;p9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9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9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9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9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9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9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9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9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9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9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9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9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9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9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9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9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9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9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5"/>
        <p:cNvGrpSpPr/>
        <p:nvPr/>
      </p:nvGrpSpPr>
      <p:grpSpPr>
        <a:xfrm>
          <a:off x="0" y="0"/>
          <a:ext cx="0" cy="0"/>
          <a:chOff x="0" y="0"/>
          <a:chExt cx="0" cy="0"/>
        </a:xfrm>
      </p:grpSpPr>
      <p:pic>
        <p:nvPicPr>
          <p:cNvPr id="1076" name="Google Shape;1076;p95"/>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1077" name="Google Shape;1077;p95"/>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78" name="Google Shape;1078;p95"/>
          <p:cNvGrpSpPr/>
          <p:nvPr/>
        </p:nvGrpSpPr>
        <p:grpSpPr>
          <a:xfrm>
            <a:off x="-1159330" y="1458601"/>
            <a:ext cx="1656312" cy="1660374"/>
            <a:chOff x="2929375" y="236175"/>
            <a:chExt cx="805325" cy="807300"/>
          </a:xfrm>
        </p:grpSpPr>
        <p:sp>
          <p:nvSpPr>
            <p:cNvPr id="1079" name="Google Shape;1079;p9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9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9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9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9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9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9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9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9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9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9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9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9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9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9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9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9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9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9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8" name="Google Shape;1098;p95"/>
          <p:cNvGrpSpPr/>
          <p:nvPr/>
        </p:nvGrpSpPr>
        <p:grpSpPr>
          <a:xfrm>
            <a:off x="4302988" y="4715075"/>
            <a:ext cx="538025" cy="157800"/>
            <a:chOff x="2575325" y="1348650"/>
            <a:chExt cx="538025" cy="157800"/>
          </a:xfrm>
        </p:grpSpPr>
        <p:sp>
          <p:nvSpPr>
            <p:cNvPr id="1099" name="Google Shape;1099;p95"/>
            <p:cNvSpPr/>
            <p:nvPr/>
          </p:nvSpPr>
          <p:spPr>
            <a:xfrm>
              <a:off x="2575325"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95"/>
            <p:cNvSpPr/>
            <p:nvPr/>
          </p:nvSpPr>
          <p:spPr>
            <a:xfrm>
              <a:off x="2765438"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95"/>
            <p:cNvSpPr/>
            <p:nvPr/>
          </p:nvSpPr>
          <p:spPr>
            <a:xfrm>
              <a:off x="2955550"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2" name="Google Shape;1102;p95"/>
          <p:cNvGrpSpPr/>
          <p:nvPr/>
        </p:nvGrpSpPr>
        <p:grpSpPr>
          <a:xfrm>
            <a:off x="-296736" y="-320688"/>
            <a:ext cx="925310" cy="943383"/>
            <a:chOff x="595389" y="1761100"/>
            <a:chExt cx="925310" cy="943383"/>
          </a:xfrm>
        </p:grpSpPr>
        <p:cxnSp>
          <p:nvCxnSpPr>
            <p:cNvPr id="1103" name="Google Shape;1103;p95"/>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104" name="Google Shape;1104;p95"/>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105" name="Google Shape;1105;p95"/>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106" name="Google Shape;1106;p95"/>
          <p:cNvGrpSpPr/>
          <p:nvPr/>
        </p:nvGrpSpPr>
        <p:grpSpPr>
          <a:xfrm>
            <a:off x="8608989" y="2100062"/>
            <a:ext cx="925310" cy="943383"/>
            <a:chOff x="595389" y="1761100"/>
            <a:chExt cx="925310" cy="943383"/>
          </a:xfrm>
        </p:grpSpPr>
        <p:cxnSp>
          <p:nvCxnSpPr>
            <p:cNvPr id="1107" name="Google Shape;1107;p95"/>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108" name="Google Shape;1108;p95"/>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109" name="Google Shape;1109;p95"/>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110" name="Google Shape;1110;p95"/>
          <p:cNvGrpSpPr/>
          <p:nvPr/>
        </p:nvGrpSpPr>
        <p:grpSpPr>
          <a:xfrm>
            <a:off x="6839423" y="213224"/>
            <a:ext cx="1584576" cy="196550"/>
            <a:chOff x="750198" y="155824"/>
            <a:chExt cx="1584576" cy="196550"/>
          </a:xfrm>
        </p:grpSpPr>
        <p:sp>
          <p:nvSpPr>
            <p:cNvPr id="1111" name="Google Shape;1111;p9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9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9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9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9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9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9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9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9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9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9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9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9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9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9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9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9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9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9" name="Google Shape;1129;p95"/>
          <p:cNvSpPr txBox="1">
            <a:spLocks noGrp="1"/>
          </p:cNvSpPr>
          <p:nvPr>
            <p:ph type="title"/>
          </p:nvPr>
        </p:nvSpPr>
        <p:spPr>
          <a:xfrm>
            <a:off x="719900" y="882475"/>
            <a:ext cx="7704000" cy="1317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30" name="Google Shape;1130;p95"/>
          <p:cNvSpPr>
            <a:spLocks noGrp="1"/>
          </p:cNvSpPr>
          <p:nvPr>
            <p:ph type="pic" idx="2"/>
          </p:nvPr>
        </p:nvSpPr>
        <p:spPr>
          <a:xfrm>
            <a:off x="720000" y="2416025"/>
            <a:ext cx="7704000" cy="1845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grpSp>
        <p:nvGrpSpPr>
          <p:cNvPr id="1131" name="Google Shape;1131;p95"/>
          <p:cNvGrpSpPr/>
          <p:nvPr/>
        </p:nvGrpSpPr>
        <p:grpSpPr>
          <a:xfrm>
            <a:off x="8111795" y="4368926"/>
            <a:ext cx="1656312" cy="1660374"/>
            <a:chOff x="2929375" y="236175"/>
            <a:chExt cx="805325" cy="807300"/>
          </a:xfrm>
        </p:grpSpPr>
        <p:sp>
          <p:nvSpPr>
            <p:cNvPr id="1132" name="Google Shape;1132;p9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9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9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9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9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9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9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9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9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9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9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9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9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9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9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9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9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9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9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1151"/>
        <p:cNvGrpSpPr/>
        <p:nvPr/>
      </p:nvGrpSpPr>
      <p:grpSpPr>
        <a:xfrm>
          <a:off x="0" y="0"/>
          <a:ext cx="0" cy="0"/>
          <a:chOff x="0" y="0"/>
          <a:chExt cx="0" cy="0"/>
        </a:xfrm>
      </p:grpSpPr>
      <p:sp>
        <p:nvSpPr>
          <p:cNvPr id="1152" name="Google Shape;1152;p96"/>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3" name="Google Shape;1153;p96"/>
          <p:cNvGrpSpPr/>
          <p:nvPr/>
        </p:nvGrpSpPr>
        <p:grpSpPr>
          <a:xfrm>
            <a:off x="-480205" y="4183638"/>
            <a:ext cx="1656312" cy="1660374"/>
            <a:chOff x="2929375" y="236175"/>
            <a:chExt cx="805325" cy="807300"/>
          </a:xfrm>
        </p:grpSpPr>
        <p:sp>
          <p:nvSpPr>
            <p:cNvPr id="1154" name="Google Shape;1154;p9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9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9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9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9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9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9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9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9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9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9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9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9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9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9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9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9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9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9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3" name="Google Shape;1173;p96"/>
          <p:cNvGrpSpPr/>
          <p:nvPr/>
        </p:nvGrpSpPr>
        <p:grpSpPr>
          <a:xfrm>
            <a:off x="4302975" y="4715075"/>
            <a:ext cx="538025" cy="157800"/>
            <a:chOff x="2575325" y="1348650"/>
            <a:chExt cx="538025" cy="157800"/>
          </a:xfrm>
        </p:grpSpPr>
        <p:sp>
          <p:nvSpPr>
            <p:cNvPr id="1174" name="Google Shape;1174;p9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9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9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7" name="Google Shape;1177;p96"/>
          <p:cNvGrpSpPr/>
          <p:nvPr/>
        </p:nvGrpSpPr>
        <p:grpSpPr>
          <a:xfrm>
            <a:off x="-397586" y="474962"/>
            <a:ext cx="925310" cy="943383"/>
            <a:chOff x="595389" y="1761100"/>
            <a:chExt cx="925310" cy="943383"/>
          </a:xfrm>
        </p:grpSpPr>
        <p:cxnSp>
          <p:nvCxnSpPr>
            <p:cNvPr id="1178" name="Google Shape;1178;p96"/>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179" name="Google Shape;1179;p96"/>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180" name="Google Shape;1180;p96"/>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181" name="Google Shape;1181;p96"/>
          <p:cNvGrpSpPr/>
          <p:nvPr/>
        </p:nvGrpSpPr>
        <p:grpSpPr>
          <a:xfrm>
            <a:off x="8486539" y="3660000"/>
            <a:ext cx="925310" cy="943383"/>
            <a:chOff x="595389" y="1761100"/>
            <a:chExt cx="925310" cy="943383"/>
          </a:xfrm>
        </p:grpSpPr>
        <p:cxnSp>
          <p:nvCxnSpPr>
            <p:cNvPr id="1182" name="Google Shape;1182;p96"/>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183" name="Google Shape;1183;p96"/>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184" name="Google Shape;1184;p96"/>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185" name="Google Shape;1185;p96"/>
          <p:cNvGrpSpPr/>
          <p:nvPr/>
        </p:nvGrpSpPr>
        <p:grpSpPr>
          <a:xfrm>
            <a:off x="719998" y="213224"/>
            <a:ext cx="1584576" cy="196550"/>
            <a:chOff x="750198" y="155824"/>
            <a:chExt cx="1584576" cy="196550"/>
          </a:xfrm>
        </p:grpSpPr>
        <p:sp>
          <p:nvSpPr>
            <p:cNvPr id="1186" name="Google Shape;1186;p9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9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9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9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9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9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9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9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9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9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9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9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9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9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9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9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9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9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4" name="Google Shape;1204;p96"/>
          <p:cNvSpPr txBox="1">
            <a:spLocks noGrp="1"/>
          </p:cNvSpPr>
          <p:nvPr>
            <p:ph type="title"/>
          </p:nvPr>
        </p:nvSpPr>
        <p:spPr>
          <a:xfrm>
            <a:off x="720000" y="3647562"/>
            <a:ext cx="4208100" cy="49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sz="2400">
                <a:solidFill>
                  <a:schemeClr val="dk2"/>
                </a:solidFill>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205" name="Google Shape;1205;p96"/>
          <p:cNvSpPr txBox="1">
            <a:spLocks noGrp="1"/>
          </p:cNvSpPr>
          <p:nvPr>
            <p:ph type="subTitle" idx="1"/>
          </p:nvPr>
        </p:nvSpPr>
        <p:spPr>
          <a:xfrm>
            <a:off x="720000" y="996438"/>
            <a:ext cx="4208100" cy="280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sz="3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206" name="Google Shape;1206;p96"/>
          <p:cNvSpPr>
            <a:spLocks noGrp="1"/>
          </p:cNvSpPr>
          <p:nvPr>
            <p:ph type="pic" idx="2"/>
          </p:nvPr>
        </p:nvSpPr>
        <p:spPr>
          <a:xfrm>
            <a:off x="5532700"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grpSp>
        <p:nvGrpSpPr>
          <p:cNvPr id="1207" name="Google Shape;1207;p96"/>
          <p:cNvGrpSpPr/>
          <p:nvPr/>
        </p:nvGrpSpPr>
        <p:grpSpPr>
          <a:xfrm flipH="1">
            <a:off x="5532689" y="-403388"/>
            <a:ext cx="925310" cy="943383"/>
            <a:chOff x="595389" y="1761100"/>
            <a:chExt cx="925310" cy="943383"/>
          </a:xfrm>
        </p:grpSpPr>
        <p:cxnSp>
          <p:nvCxnSpPr>
            <p:cNvPr id="1208" name="Google Shape;1208;p96"/>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209" name="Google Shape;1209;p96"/>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210" name="Google Shape;1210;p96"/>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1"/>
        <p:cNvGrpSpPr/>
        <p:nvPr/>
      </p:nvGrpSpPr>
      <p:grpSpPr>
        <a:xfrm>
          <a:off x="0" y="0"/>
          <a:ext cx="0" cy="0"/>
          <a:chOff x="0" y="0"/>
          <a:chExt cx="0" cy="0"/>
        </a:xfrm>
      </p:grpSpPr>
      <p:sp>
        <p:nvSpPr>
          <p:cNvPr id="1212" name="Google Shape;1212;p97"/>
          <p:cNvSpPr txBox="1">
            <a:spLocks noGrp="1"/>
          </p:cNvSpPr>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213" name="Google Shape;1213;p97"/>
          <p:cNvGrpSpPr/>
          <p:nvPr/>
        </p:nvGrpSpPr>
        <p:grpSpPr>
          <a:xfrm>
            <a:off x="-1065655" y="2942788"/>
            <a:ext cx="1656312" cy="1660374"/>
            <a:chOff x="2929375" y="236175"/>
            <a:chExt cx="805325" cy="807300"/>
          </a:xfrm>
        </p:grpSpPr>
        <p:sp>
          <p:nvSpPr>
            <p:cNvPr id="1214" name="Google Shape;1214;p9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9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9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9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9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9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9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9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9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9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9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9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9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9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9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9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9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9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9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3" name="Google Shape;1233;p97"/>
          <p:cNvGrpSpPr/>
          <p:nvPr/>
        </p:nvGrpSpPr>
        <p:grpSpPr>
          <a:xfrm>
            <a:off x="5532700" y="4715075"/>
            <a:ext cx="538025" cy="157800"/>
            <a:chOff x="2575325" y="1348650"/>
            <a:chExt cx="538025" cy="157800"/>
          </a:xfrm>
        </p:grpSpPr>
        <p:sp>
          <p:nvSpPr>
            <p:cNvPr id="1234" name="Google Shape;1234;p97"/>
            <p:cNvSpPr/>
            <p:nvPr/>
          </p:nvSpPr>
          <p:spPr>
            <a:xfrm>
              <a:off x="2575325"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97"/>
            <p:cNvSpPr/>
            <p:nvPr/>
          </p:nvSpPr>
          <p:spPr>
            <a:xfrm>
              <a:off x="2765438"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97"/>
            <p:cNvSpPr/>
            <p:nvPr/>
          </p:nvSpPr>
          <p:spPr>
            <a:xfrm>
              <a:off x="2955550"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7" name="Google Shape;1237;p97"/>
          <p:cNvGrpSpPr/>
          <p:nvPr/>
        </p:nvGrpSpPr>
        <p:grpSpPr>
          <a:xfrm>
            <a:off x="-277036" y="-299063"/>
            <a:ext cx="925310" cy="943383"/>
            <a:chOff x="595389" y="1761100"/>
            <a:chExt cx="925310" cy="943383"/>
          </a:xfrm>
        </p:grpSpPr>
        <p:cxnSp>
          <p:nvCxnSpPr>
            <p:cNvPr id="1238" name="Google Shape;1238;p97"/>
            <p:cNvCxnSpPr/>
            <p:nvPr/>
          </p:nvCxnSpPr>
          <p:spPr>
            <a:xfrm>
              <a:off x="790199" y="2065118"/>
              <a:ext cx="730500" cy="587400"/>
            </a:xfrm>
            <a:prstGeom prst="straightConnector1">
              <a:avLst/>
            </a:prstGeom>
            <a:noFill/>
            <a:ln w="9525" cap="flat" cmpd="sng">
              <a:solidFill>
                <a:schemeClr val="accent5"/>
              </a:solidFill>
              <a:prstDash val="solid"/>
              <a:round/>
              <a:headEnd type="none" w="sm" len="sm"/>
              <a:tailEnd type="none" w="sm" len="sm"/>
            </a:ln>
          </p:spPr>
        </p:cxnSp>
        <p:cxnSp>
          <p:nvCxnSpPr>
            <p:cNvPr id="1239" name="Google Shape;1239;p97"/>
            <p:cNvCxnSpPr/>
            <p:nvPr/>
          </p:nvCxnSpPr>
          <p:spPr>
            <a:xfrm>
              <a:off x="595389" y="2117083"/>
              <a:ext cx="730500" cy="587400"/>
            </a:xfrm>
            <a:prstGeom prst="straightConnector1">
              <a:avLst/>
            </a:prstGeom>
            <a:noFill/>
            <a:ln w="9525" cap="flat" cmpd="sng">
              <a:solidFill>
                <a:schemeClr val="accent5"/>
              </a:solidFill>
              <a:prstDash val="solid"/>
              <a:round/>
              <a:headEnd type="none" w="sm" len="sm"/>
              <a:tailEnd type="none" w="sm" len="sm"/>
            </a:ln>
          </p:spPr>
        </p:cxnSp>
        <p:cxnSp>
          <p:nvCxnSpPr>
            <p:cNvPr id="1240" name="Google Shape;1240;p97"/>
            <p:cNvCxnSpPr/>
            <p:nvPr/>
          </p:nvCxnSpPr>
          <p:spPr>
            <a:xfrm>
              <a:off x="656919" y="1761100"/>
              <a:ext cx="730500" cy="587400"/>
            </a:xfrm>
            <a:prstGeom prst="straightConnector1">
              <a:avLst/>
            </a:prstGeom>
            <a:noFill/>
            <a:ln w="9525" cap="flat" cmpd="sng">
              <a:solidFill>
                <a:schemeClr val="accent5"/>
              </a:solidFill>
              <a:prstDash val="solid"/>
              <a:round/>
              <a:headEnd type="none" w="sm" len="sm"/>
              <a:tailEnd type="none" w="sm" len="sm"/>
            </a:ln>
          </p:spPr>
        </p:cxnSp>
      </p:grpSp>
      <p:grpSp>
        <p:nvGrpSpPr>
          <p:cNvPr id="1241" name="Google Shape;1241;p97"/>
          <p:cNvGrpSpPr/>
          <p:nvPr/>
        </p:nvGrpSpPr>
        <p:grpSpPr>
          <a:xfrm>
            <a:off x="2917989" y="4603375"/>
            <a:ext cx="925310" cy="943383"/>
            <a:chOff x="595389" y="1761100"/>
            <a:chExt cx="925310" cy="943383"/>
          </a:xfrm>
        </p:grpSpPr>
        <p:cxnSp>
          <p:nvCxnSpPr>
            <p:cNvPr id="1242" name="Google Shape;1242;p97"/>
            <p:cNvCxnSpPr/>
            <p:nvPr/>
          </p:nvCxnSpPr>
          <p:spPr>
            <a:xfrm>
              <a:off x="790199" y="2065118"/>
              <a:ext cx="730500" cy="587400"/>
            </a:xfrm>
            <a:prstGeom prst="straightConnector1">
              <a:avLst/>
            </a:prstGeom>
            <a:noFill/>
            <a:ln w="9525" cap="flat" cmpd="sng">
              <a:solidFill>
                <a:schemeClr val="accent5"/>
              </a:solidFill>
              <a:prstDash val="solid"/>
              <a:round/>
              <a:headEnd type="none" w="sm" len="sm"/>
              <a:tailEnd type="none" w="sm" len="sm"/>
            </a:ln>
          </p:spPr>
        </p:cxnSp>
        <p:cxnSp>
          <p:nvCxnSpPr>
            <p:cNvPr id="1243" name="Google Shape;1243;p97"/>
            <p:cNvCxnSpPr/>
            <p:nvPr/>
          </p:nvCxnSpPr>
          <p:spPr>
            <a:xfrm>
              <a:off x="595389" y="2117083"/>
              <a:ext cx="730500" cy="587400"/>
            </a:xfrm>
            <a:prstGeom prst="straightConnector1">
              <a:avLst/>
            </a:prstGeom>
            <a:noFill/>
            <a:ln w="9525" cap="flat" cmpd="sng">
              <a:solidFill>
                <a:schemeClr val="accent5"/>
              </a:solidFill>
              <a:prstDash val="solid"/>
              <a:round/>
              <a:headEnd type="none" w="sm" len="sm"/>
              <a:tailEnd type="none" w="sm" len="sm"/>
            </a:ln>
          </p:spPr>
        </p:cxnSp>
        <p:cxnSp>
          <p:nvCxnSpPr>
            <p:cNvPr id="1244" name="Google Shape;1244;p97"/>
            <p:cNvCxnSpPr/>
            <p:nvPr/>
          </p:nvCxnSpPr>
          <p:spPr>
            <a:xfrm>
              <a:off x="656919" y="1761100"/>
              <a:ext cx="730500" cy="587400"/>
            </a:xfrm>
            <a:prstGeom prst="straightConnector1">
              <a:avLst/>
            </a:prstGeom>
            <a:noFill/>
            <a:ln w="9525" cap="flat" cmpd="sng">
              <a:solidFill>
                <a:schemeClr val="accent5"/>
              </a:solidFill>
              <a:prstDash val="solid"/>
              <a:round/>
              <a:headEnd type="none" w="sm" len="sm"/>
              <a:tailEnd type="none" w="sm" len="sm"/>
            </a:ln>
          </p:spPr>
        </p:cxnSp>
      </p:grpSp>
      <p:grpSp>
        <p:nvGrpSpPr>
          <p:cNvPr id="1245" name="Google Shape;1245;p97"/>
          <p:cNvGrpSpPr/>
          <p:nvPr/>
        </p:nvGrpSpPr>
        <p:grpSpPr>
          <a:xfrm>
            <a:off x="6839423" y="227649"/>
            <a:ext cx="1584576" cy="196550"/>
            <a:chOff x="750198" y="155824"/>
            <a:chExt cx="1584576" cy="196550"/>
          </a:xfrm>
        </p:grpSpPr>
        <p:sp>
          <p:nvSpPr>
            <p:cNvPr id="1246" name="Google Shape;1246;p9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9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9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9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9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9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9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9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9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9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9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9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9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9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9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9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9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9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4" name="Google Shape;1264;p97"/>
          <p:cNvGrpSpPr/>
          <p:nvPr/>
        </p:nvGrpSpPr>
        <p:grpSpPr>
          <a:xfrm>
            <a:off x="8565764" y="2067650"/>
            <a:ext cx="925310" cy="943383"/>
            <a:chOff x="595389" y="1761100"/>
            <a:chExt cx="925310" cy="943383"/>
          </a:xfrm>
        </p:grpSpPr>
        <p:cxnSp>
          <p:nvCxnSpPr>
            <p:cNvPr id="1265" name="Google Shape;1265;p97"/>
            <p:cNvCxnSpPr/>
            <p:nvPr/>
          </p:nvCxnSpPr>
          <p:spPr>
            <a:xfrm>
              <a:off x="790199" y="2065118"/>
              <a:ext cx="730500" cy="587400"/>
            </a:xfrm>
            <a:prstGeom prst="straightConnector1">
              <a:avLst/>
            </a:prstGeom>
            <a:noFill/>
            <a:ln w="9525" cap="flat" cmpd="sng">
              <a:solidFill>
                <a:schemeClr val="accent5"/>
              </a:solidFill>
              <a:prstDash val="solid"/>
              <a:round/>
              <a:headEnd type="none" w="sm" len="sm"/>
              <a:tailEnd type="none" w="sm" len="sm"/>
            </a:ln>
          </p:spPr>
        </p:cxnSp>
        <p:cxnSp>
          <p:nvCxnSpPr>
            <p:cNvPr id="1266" name="Google Shape;1266;p97"/>
            <p:cNvCxnSpPr/>
            <p:nvPr/>
          </p:nvCxnSpPr>
          <p:spPr>
            <a:xfrm>
              <a:off x="595389" y="2117083"/>
              <a:ext cx="730500" cy="587400"/>
            </a:xfrm>
            <a:prstGeom prst="straightConnector1">
              <a:avLst/>
            </a:prstGeom>
            <a:noFill/>
            <a:ln w="9525" cap="flat" cmpd="sng">
              <a:solidFill>
                <a:schemeClr val="accent5"/>
              </a:solidFill>
              <a:prstDash val="solid"/>
              <a:round/>
              <a:headEnd type="none" w="sm" len="sm"/>
              <a:tailEnd type="none" w="sm" len="sm"/>
            </a:ln>
          </p:spPr>
        </p:cxnSp>
        <p:cxnSp>
          <p:nvCxnSpPr>
            <p:cNvPr id="1267" name="Google Shape;1267;p97"/>
            <p:cNvCxnSpPr/>
            <p:nvPr/>
          </p:nvCxnSpPr>
          <p:spPr>
            <a:xfrm>
              <a:off x="656919" y="1761100"/>
              <a:ext cx="730500" cy="587400"/>
            </a:xfrm>
            <a:prstGeom prst="straightConnector1">
              <a:avLst/>
            </a:prstGeom>
            <a:noFill/>
            <a:ln w="9525" cap="flat" cmpd="sng">
              <a:solidFill>
                <a:schemeClr val="accent5"/>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3">
  <p:cSld name="CUSTOM_11_1">
    <p:spTree>
      <p:nvGrpSpPr>
        <p:cNvPr id="1" name="Shape 65"/>
        <p:cNvGrpSpPr/>
        <p:nvPr/>
      </p:nvGrpSpPr>
      <p:grpSpPr>
        <a:xfrm>
          <a:off x="0" y="0"/>
          <a:ext cx="0" cy="0"/>
          <a:chOff x="0" y="0"/>
          <a:chExt cx="0" cy="0"/>
        </a:xfrm>
      </p:grpSpPr>
      <p:pic>
        <p:nvPicPr>
          <p:cNvPr id="66" name="Google Shape;66;p80"/>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pic>
        <p:nvPicPr>
          <p:cNvPr id="67" name="Google Shape;67;p80"/>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68" name="Google Shape;68;p80"/>
          <p:cNvGrpSpPr/>
          <p:nvPr/>
        </p:nvGrpSpPr>
        <p:grpSpPr>
          <a:xfrm>
            <a:off x="7947370" y="-568374"/>
            <a:ext cx="1656312" cy="1660374"/>
            <a:chOff x="2929375" y="236175"/>
            <a:chExt cx="805325" cy="807300"/>
          </a:xfrm>
        </p:grpSpPr>
        <p:sp>
          <p:nvSpPr>
            <p:cNvPr id="69" name="Google Shape;69;p8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8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8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8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8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8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8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8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8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8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8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8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8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8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8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8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8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8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8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80"/>
          <p:cNvGrpSpPr/>
          <p:nvPr/>
        </p:nvGrpSpPr>
        <p:grpSpPr>
          <a:xfrm>
            <a:off x="-401736" y="390950"/>
            <a:ext cx="925310" cy="943383"/>
            <a:chOff x="595389" y="1761100"/>
            <a:chExt cx="925310" cy="943383"/>
          </a:xfrm>
        </p:grpSpPr>
        <p:cxnSp>
          <p:nvCxnSpPr>
            <p:cNvPr id="89" name="Google Shape;89;p80"/>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0" name="Google Shape;90;p80"/>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1" name="Google Shape;91;p80"/>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92" name="Google Shape;92;p80"/>
          <p:cNvGrpSpPr/>
          <p:nvPr/>
        </p:nvGrpSpPr>
        <p:grpSpPr>
          <a:xfrm>
            <a:off x="8568314" y="3963425"/>
            <a:ext cx="925310" cy="943383"/>
            <a:chOff x="595389" y="1761100"/>
            <a:chExt cx="925310" cy="943383"/>
          </a:xfrm>
        </p:grpSpPr>
        <p:cxnSp>
          <p:nvCxnSpPr>
            <p:cNvPr id="93" name="Google Shape;93;p80"/>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4" name="Google Shape;94;p80"/>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95" name="Google Shape;95;p80"/>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sp>
        <p:nvSpPr>
          <p:cNvPr id="96" name="Google Shape;96;p80"/>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7" name="Google Shape;97;p80"/>
          <p:cNvSpPr txBox="1">
            <a:spLocks noGrp="1"/>
          </p:cNvSpPr>
          <p:nvPr>
            <p:ph type="subTitle" idx="1"/>
          </p:nvPr>
        </p:nvSpPr>
        <p:spPr>
          <a:xfrm>
            <a:off x="1206900" y="1798775"/>
            <a:ext cx="3250500" cy="1897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98" name="Google Shape;98;p80"/>
          <p:cNvSpPr txBox="1">
            <a:spLocks noGrp="1"/>
          </p:cNvSpPr>
          <p:nvPr>
            <p:ph type="subTitle" idx="2"/>
          </p:nvPr>
        </p:nvSpPr>
        <p:spPr>
          <a:xfrm>
            <a:off x="4686601" y="1798775"/>
            <a:ext cx="3250500" cy="1897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1268"/>
        <p:cNvGrpSpPr/>
        <p:nvPr/>
      </p:nvGrpSpPr>
      <p:grpSpPr>
        <a:xfrm>
          <a:off x="0" y="0"/>
          <a:ext cx="0" cy="0"/>
          <a:chOff x="0" y="0"/>
          <a:chExt cx="0" cy="0"/>
        </a:xfrm>
      </p:grpSpPr>
      <p:pic>
        <p:nvPicPr>
          <p:cNvPr id="1269" name="Google Shape;1269;p98"/>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1270" name="Google Shape;1270;p98"/>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1" name="Google Shape;1271;p98"/>
          <p:cNvGrpSpPr/>
          <p:nvPr/>
        </p:nvGrpSpPr>
        <p:grpSpPr>
          <a:xfrm>
            <a:off x="8248820" y="1741563"/>
            <a:ext cx="1656312" cy="1660374"/>
            <a:chOff x="2929375" y="236175"/>
            <a:chExt cx="805325" cy="807300"/>
          </a:xfrm>
        </p:grpSpPr>
        <p:sp>
          <p:nvSpPr>
            <p:cNvPr id="1272" name="Google Shape;1272;p9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9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9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9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9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9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9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9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9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9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9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9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9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9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9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9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9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9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9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1" name="Google Shape;1291;p98"/>
          <p:cNvGrpSpPr/>
          <p:nvPr/>
        </p:nvGrpSpPr>
        <p:grpSpPr>
          <a:xfrm>
            <a:off x="3640225" y="4715075"/>
            <a:ext cx="538025" cy="157800"/>
            <a:chOff x="2575325" y="1348650"/>
            <a:chExt cx="538025" cy="157800"/>
          </a:xfrm>
        </p:grpSpPr>
        <p:sp>
          <p:nvSpPr>
            <p:cNvPr id="1292" name="Google Shape;1292;p9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9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9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5" name="Google Shape;1295;p98"/>
          <p:cNvGrpSpPr/>
          <p:nvPr/>
        </p:nvGrpSpPr>
        <p:grpSpPr>
          <a:xfrm>
            <a:off x="-311161" y="3659987"/>
            <a:ext cx="925310" cy="943383"/>
            <a:chOff x="595389" y="1761100"/>
            <a:chExt cx="925310" cy="943383"/>
          </a:xfrm>
        </p:grpSpPr>
        <p:cxnSp>
          <p:nvCxnSpPr>
            <p:cNvPr id="1296" name="Google Shape;1296;p98"/>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297" name="Google Shape;1297;p98"/>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298" name="Google Shape;1298;p98"/>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299" name="Google Shape;1299;p98"/>
          <p:cNvGrpSpPr/>
          <p:nvPr/>
        </p:nvGrpSpPr>
        <p:grpSpPr>
          <a:xfrm>
            <a:off x="8423989" y="4512450"/>
            <a:ext cx="925310" cy="943383"/>
            <a:chOff x="595389" y="1761100"/>
            <a:chExt cx="925310" cy="943383"/>
          </a:xfrm>
        </p:grpSpPr>
        <p:cxnSp>
          <p:nvCxnSpPr>
            <p:cNvPr id="1300" name="Google Shape;1300;p98"/>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301" name="Google Shape;1301;p98"/>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302" name="Google Shape;1302;p98"/>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303" name="Google Shape;1303;p98"/>
          <p:cNvGrpSpPr/>
          <p:nvPr/>
        </p:nvGrpSpPr>
        <p:grpSpPr>
          <a:xfrm>
            <a:off x="713098" y="213224"/>
            <a:ext cx="1584576" cy="196550"/>
            <a:chOff x="750198" y="155824"/>
            <a:chExt cx="1584576" cy="196550"/>
          </a:xfrm>
        </p:grpSpPr>
        <p:sp>
          <p:nvSpPr>
            <p:cNvPr id="1304" name="Google Shape;1304;p9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9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9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9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9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9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9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9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9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9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9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9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9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9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9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9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9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9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2" name="Google Shape;1322;p98"/>
          <p:cNvSpPr txBox="1">
            <a:spLocks noGrp="1"/>
          </p:cNvSpPr>
          <p:nvPr>
            <p:ph type="title"/>
          </p:nvPr>
        </p:nvSpPr>
        <p:spPr>
          <a:xfrm>
            <a:off x="713100" y="1599713"/>
            <a:ext cx="4265700" cy="1158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48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23" name="Google Shape;1323;p98"/>
          <p:cNvSpPr txBox="1">
            <a:spLocks noGrp="1"/>
          </p:cNvSpPr>
          <p:nvPr>
            <p:ph type="subTitle" idx="1"/>
          </p:nvPr>
        </p:nvSpPr>
        <p:spPr>
          <a:xfrm>
            <a:off x="713131" y="2676163"/>
            <a:ext cx="4265700" cy="867600"/>
          </a:xfrm>
          <a:prstGeom prst="rect">
            <a:avLst/>
          </a:prstGeom>
          <a:noFill/>
          <a:ln>
            <a:noFill/>
          </a:ln>
        </p:spPr>
        <p:txBody>
          <a:bodyPr spcFirstLastPara="1" wrap="square" lIns="91425" tIns="91425" rIns="91425" bIns="91425" anchor="ctr" anchorCtr="0">
            <a:noAutofit/>
          </a:bodyPr>
          <a:lstStyle>
            <a:lvl1pPr lvl="0" algn="r">
              <a:lnSpc>
                <a:spcPct val="115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24" name="Google Shape;1324;p98"/>
          <p:cNvSpPr>
            <a:spLocks noGrp="1"/>
          </p:cNvSpPr>
          <p:nvPr>
            <p:ph type="pic" idx="2"/>
          </p:nvPr>
        </p:nvSpPr>
        <p:spPr>
          <a:xfrm>
            <a:off x="5251225" y="1195450"/>
            <a:ext cx="2748300" cy="2752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grpSp>
        <p:nvGrpSpPr>
          <p:cNvPr id="1325" name="Google Shape;1325;p98"/>
          <p:cNvGrpSpPr/>
          <p:nvPr/>
        </p:nvGrpSpPr>
        <p:grpSpPr>
          <a:xfrm>
            <a:off x="7379439" y="-335700"/>
            <a:ext cx="925310" cy="943383"/>
            <a:chOff x="595389" y="1761100"/>
            <a:chExt cx="925310" cy="943383"/>
          </a:xfrm>
        </p:grpSpPr>
        <p:cxnSp>
          <p:nvCxnSpPr>
            <p:cNvPr id="1326" name="Google Shape;1326;p98"/>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327" name="Google Shape;1327;p98"/>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328" name="Google Shape;1328;p98"/>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29"/>
        <p:cNvGrpSpPr/>
        <p:nvPr/>
      </p:nvGrpSpPr>
      <p:grpSpPr>
        <a:xfrm>
          <a:off x="0" y="0"/>
          <a:ext cx="0" cy="0"/>
          <a:chOff x="0" y="0"/>
          <a:chExt cx="0" cy="0"/>
        </a:xfrm>
      </p:grpSpPr>
      <p:pic>
        <p:nvPicPr>
          <p:cNvPr id="1330" name="Google Shape;1330;p99"/>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1331" name="Google Shape;1331;p99"/>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99"/>
          <p:cNvSpPr txBox="1">
            <a:spLocks noGrp="1"/>
          </p:cNvSpPr>
          <p:nvPr>
            <p:ph type="title" hasCustomPrompt="1"/>
          </p:nvPr>
        </p:nvSpPr>
        <p:spPr>
          <a:xfrm>
            <a:off x="1788075" y="913275"/>
            <a:ext cx="5567700" cy="1151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33" name="Google Shape;1333;p99"/>
          <p:cNvSpPr txBox="1">
            <a:spLocks noGrp="1"/>
          </p:cNvSpPr>
          <p:nvPr>
            <p:ph type="subTitle" idx="1"/>
          </p:nvPr>
        </p:nvSpPr>
        <p:spPr>
          <a:xfrm>
            <a:off x="1788076" y="2215550"/>
            <a:ext cx="5567700" cy="4059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334" name="Google Shape;1334;p99"/>
          <p:cNvSpPr>
            <a:spLocks noGrp="1"/>
          </p:cNvSpPr>
          <p:nvPr>
            <p:ph type="pic" idx="2"/>
          </p:nvPr>
        </p:nvSpPr>
        <p:spPr>
          <a:xfrm>
            <a:off x="1788125" y="2772325"/>
            <a:ext cx="5567700" cy="18309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grpSp>
        <p:nvGrpSpPr>
          <p:cNvPr id="1335" name="Google Shape;1335;p99"/>
          <p:cNvGrpSpPr/>
          <p:nvPr/>
        </p:nvGrpSpPr>
        <p:grpSpPr>
          <a:xfrm>
            <a:off x="8047120" y="-563637"/>
            <a:ext cx="1656312" cy="1660374"/>
            <a:chOff x="2929375" y="236175"/>
            <a:chExt cx="805325" cy="807300"/>
          </a:xfrm>
        </p:grpSpPr>
        <p:sp>
          <p:nvSpPr>
            <p:cNvPr id="1336" name="Google Shape;1336;p9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9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9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9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9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9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9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9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9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9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9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9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9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9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9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9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9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9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9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5" name="Google Shape;1355;p99"/>
          <p:cNvGrpSpPr/>
          <p:nvPr/>
        </p:nvGrpSpPr>
        <p:grpSpPr>
          <a:xfrm>
            <a:off x="4302975" y="232600"/>
            <a:ext cx="538025" cy="157800"/>
            <a:chOff x="2575325" y="1348650"/>
            <a:chExt cx="538025" cy="157800"/>
          </a:xfrm>
        </p:grpSpPr>
        <p:sp>
          <p:nvSpPr>
            <p:cNvPr id="1356" name="Google Shape;1356;p9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9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9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9" name="Google Shape;1359;p99"/>
          <p:cNvGrpSpPr/>
          <p:nvPr/>
        </p:nvGrpSpPr>
        <p:grpSpPr>
          <a:xfrm>
            <a:off x="322789" y="68312"/>
            <a:ext cx="925310" cy="943383"/>
            <a:chOff x="595389" y="1761100"/>
            <a:chExt cx="925310" cy="943383"/>
          </a:xfrm>
        </p:grpSpPr>
        <p:cxnSp>
          <p:nvCxnSpPr>
            <p:cNvPr id="1360" name="Google Shape;1360;p99"/>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361" name="Google Shape;1361;p99"/>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362" name="Google Shape;1362;p99"/>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363" name="Google Shape;1363;p99"/>
          <p:cNvGrpSpPr/>
          <p:nvPr/>
        </p:nvGrpSpPr>
        <p:grpSpPr>
          <a:xfrm>
            <a:off x="8637789" y="2336900"/>
            <a:ext cx="925310" cy="943383"/>
            <a:chOff x="595389" y="1761100"/>
            <a:chExt cx="925310" cy="943383"/>
          </a:xfrm>
        </p:grpSpPr>
        <p:cxnSp>
          <p:nvCxnSpPr>
            <p:cNvPr id="1364" name="Google Shape;1364;p99"/>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365" name="Google Shape;1365;p99"/>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366" name="Google Shape;1366;p99"/>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367" name="Google Shape;1367;p99"/>
          <p:cNvGrpSpPr/>
          <p:nvPr/>
        </p:nvGrpSpPr>
        <p:grpSpPr>
          <a:xfrm>
            <a:off x="7206823" y="4794824"/>
            <a:ext cx="1584576" cy="196550"/>
            <a:chOff x="750198" y="155824"/>
            <a:chExt cx="1584576" cy="196550"/>
          </a:xfrm>
        </p:grpSpPr>
        <p:sp>
          <p:nvSpPr>
            <p:cNvPr id="1368" name="Google Shape;1368;p9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9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9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9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9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9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9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9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9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9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9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9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9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9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9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9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9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9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6" name="Google Shape;1386;p99"/>
          <p:cNvGrpSpPr/>
          <p:nvPr/>
        </p:nvGrpSpPr>
        <p:grpSpPr>
          <a:xfrm>
            <a:off x="-719905" y="4169388"/>
            <a:ext cx="1656312" cy="1660374"/>
            <a:chOff x="2929375" y="236175"/>
            <a:chExt cx="805325" cy="807300"/>
          </a:xfrm>
        </p:grpSpPr>
        <p:sp>
          <p:nvSpPr>
            <p:cNvPr id="1387" name="Google Shape;1387;p9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9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9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9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9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9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9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9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9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9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9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9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9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9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9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9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9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9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9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1406"/>
        <p:cNvGrpSpPr/>
        <p:nvPr/>
      </p:nvGrpSpPr>
      <p:grpSpPr>
        <a:xfrm>
          <a:off x="0" y="0"/>
          <a:ext cx="0" cy="0"/>
          <a:chOff x="0" y="0"/>
          <a:chExt cx="0" cy="0"/>
        </a:xfrm>
      </p:grpSpPr>
      <p:pic>
        <p:nvPicPr>
          <p:cNvPr id="1407" name="Google Shape;1407;p100"/>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1408" name="Google Shape;1408;p100"/>
          <p:cNvGrpSpPr/>
          <p:nvPr/>
        </p:nvGrpSpPr>
        <p:grpSpPr>
          <a:xfrm>
            <a:off x="-1123280" y="776238"/>
            <a:ext cx="1656312" cy="1660374"/>
            <a:chOff x="2929375" y="236175"/>
            <a:chExt cx="805325" cy="807300"/>
          </a:xfrm>
        </p:grpSpPr>
        <p:sp>
          <p:nvSpPr>
            <p:cNvPr id="1409" name="Google Shape;1409;p10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0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0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0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0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0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10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10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0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10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10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10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10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10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10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0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0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0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10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8" name="Google Shape;1428;p100"/>
          <p:cNvGrpSpPr/>
          <p:nvPr/>
        </p:nvGrpSpPr>
        <p:grpSpPr>
          <a:xfrm>
            <a:off x="7885975" y="4715075"/>
            <a:ext cx="538025" cy="157800"/>
            <a:chOff x="2575325" y="1348650"/>
            <a:chExt cx="538025" cy="157800"/>
          </a:xfrm>
        </p:grpSpPr>
        <p:sp>
          <p:nvSpPr>
            <p:cNvPr id="1429" name="Google Shape;1429;p10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0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0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2" name="Google Shape;1432;p100"/>
          <p:cNvGrpSpPr/>
          <p:nvPr/>
        </p:nvGrpSpPr>
        <p:grpSpPr>
          <a:xfrm>
            <a:off x="-246311" y="3659987"/>
            <a:ext cx="925310" cy="943383"/>
            <a:chOff x="595389" y="1761100"/>
            <a:chExt cx="925310" cy="943383"/>
          </a:xfrm>
        </p:grpSpPr>
        <p:cxnSp>
          <p:nvCxnSpPr>
            <p:cNvPr id="1433" name="Google Shape;1433;p100"/>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434" name="Google Shape;1434;p100"/>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435" name="Google Shape;1435;p100"/>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436" name="Google Shape;1436;p100"/>
          <p:cNvGrpSpPr/>
          <p:nvPr/>
        </p:nvGrpSpPr>
        <p:grpSpPr>
          <a:xfrm>
            <a:off x="6844039" y="4715075"/>
            <a:ext cx="925310" cy="943383"/>
            <a:chOff x="595389" y="1761100"/>
            <a:chExt cx="925310" cy="943383"/>
          </a:xfrm>
        </p:grpSpPr>
        <p:cxnSp>
          <p:nvCxnSpPr>
            <p:cNvPr id="1437" name="Google Shape;1437;p100"/>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438" name="Google Shape;1438;p100"/>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439" name="Google Shape;1439;p100"/>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440" name="Google Shape;1440;p100"/>
          <p:cNvGrpSpPr/>
          <p:nvPr/>
        </p:nvGrpSpPr>
        <p:grpSpPr>
          <a:xfrm>
            <a:off x="713098" y="213224"/>
            <a:ext cx="1584576" cy="196550"/>
            <a:chOff x="750198" y="155824"/>
            <a:chExt cx="1584576" cy="196550"/>
          </a:xfrm>
        </p:grpSpPr>
        <p:sp>
          <p:nvSpPr>
            <p:cNvPr id="1441" name="Google Shape;1441;p10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0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0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0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0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0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0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0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0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0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0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0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0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10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0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0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0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0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9" name="Google Shape;1459;p100"/>
          <p:cNvGrpSpPr/>
          <p:nvPr/>
        </p:nvGrpSpPr>
        <p:grpSpPr>
          <a:xfrm>
            <a:off x="7564414" y="-403375"/>
            <a:ext cx="925310" cy="943383"/>
            <a:chOff x="595389" y="1761100"/>
            <a:chExt cx="925310" cy="943383"/>
          </a:xfrm>
        </p:grpSpPr>
        <p:cxnSp>
          <p:nvCxnSpPr>
            <p:cNvPr id="1460" name="Google Shape;1460;p100"/>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461" name="Google Shape;1461;p100"/>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462" name="Google Shape;1462;p100"/>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sp>
        <p:nvSpPr>
          <p:cNvPr id="1463" name="Google Shape;1463;p100"/>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464" name="Google Shape;1464;p100"/>
          <p:cNvGrpSpPr/>
          <p:nvPr/>
        </p:nvGrpSpPr>
        <p:grpSpPr>
          <a:xfrm>
            <a:off x="8616195" y="2858138"/>
            <a:ext cx="1656312" cy="1660374"/>
            <a:chOff x="2929375" y="236175"/>
            <a:chExt cx="805325" cy="807300"/>
          </a:xfrm>
        </p:grpSpPr>
        <p:sp>
          <p:nvSpPr>
            <p:cNvPr id="1465" name="Google Shape;1465;p10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0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0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0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0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10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0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0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0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0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0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0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0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0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0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0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0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0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0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484"/>
        <p:cNvGrpSpPr/>
        <p:nvPr/>
      </p:nvGrpSpPr>
      <p:grpSpPr>
        <a:xfrm>
          <a:off x="0" y="0"/>
          <a:ext cx="0" cy="0"/>
          <a:chOff x="0" y="0"/>
          <a:chExt cx="0" cy="0"/>
        </a:xfrm>
      </p:grpSpPr>
      <p:pic>
        <p:nvPicPr>
          <p:cNvPr id="1485" name="Google Shape;1485;p101"/>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1486" name="Google Shape;1486;p10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87" name="Google Shape;1487;p101"/>
          <p:cNvGrpSpPr/>
          <p:nvPr/>
        </p:nvGrpSpPr>
        <p:grpSpPr>
          <a:xfrm>
            <a:off x="-936180" y="4356538"/>
            <a:ext cx="1656312" cy="1660374"/>
            <a:chOff x="2929375" y="236175"/>
            <a:chExt cx="805325" cy="807300"/>
          </a:xfrm>
        </p:grpSpPr>
        <p:sp>
          <p:nvSpPr>
            <p:cNvPr id="1488" name="Google Shape;1488;p10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0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0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0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0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0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0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0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0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10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0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0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0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10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10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0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0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10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10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7" name="Google Shape;1507;p101"/>
          <p:cNvGrpSpPr/>
          <p:nvPr/>
        </p:nvGrpSpPr>
        <p:grpSpPr>
          <a:xfrm>
            <a:off x="4302975" y="194550"/>
            <a:ext cx="538025" cy="157800"/>
            <a:chOff x="2575325" y="1348650"/>
            <a:chExt cx="538025" cy="157800"/>
          </a:xfrm>
        </p:grpSpPr>
        <p:sp>
          <p:nvSpPr>
            <p:cNvPr id="1508" name="Google Shape;1508;p10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0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0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1" name="Google Shape;1511;p101"/>
          <p:cNvGrpSpPr/>
          <p:nvPr/>
        </p:nvGrpSpPr>
        <p:grpSpPr>
          <a:xfrm>
            <a:off x="-66211" y="-198238"/>
            <a:ext cx="925310" cy="943383"/>
            <a:chOff x="595389" y="1761100"/>
            <a:chExt cx="925310" cy="943383"/>
          </a:xfrm>
        </p:grpSpPr>
        <p:cxnSp>
          <p:nvCxnSpPr>
            <p:cNvPr id="1512" name="Google Shape;1512;p101"/>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513" name="Google Shape;1513;p101"/>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514" name="Google Shape;1514;p101"/>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515" name="Google Shape;1515;p101"/>
          <p:cNvGrpSpPr/>
          <p:nvPr/>
        </p:nvGrpSpPr>
        <p:grpSpPr>
          <a:xfrm>
            <a:off x="8515339" y="3013100"/>
            <a:ext cx="925310" cy="943383"/>
            <a:chOff x="595389" y="1761100"/>
            <a:chExt cx="925310" cy="943383"/>
          </a:xfrm>
        </p:grpSpPr>
        <p:cxnSp>
          <p:nvCxnSpPr>
            <p:cNvPr id="1516" name="Google Shape;1516;p101"/>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517" name="Google Shape;1517;p101"/>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518" name="Google Shape;1518;p101"/>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519" name="Google Shape;1519;p101"/>
          <p:cNvGrpSpPr/>
          <p:nvPr/>
        </p:nvGrpSpPr>
        <p:grpSpPr>
          <a:xfrm>
            <a:off x="3777323" y="4787624"/>
            <a:ext cx="1584576" cy="196550"/>
            <a:chOff x="750198" y="155824"/>
            <a:chExt cx="1584576" cy="196550"/>
          </a:xfrm>
        </p:grpSpPr>
        <p:sp>
          <p:nvSpPr>
            <p:cNvPr id="1520" name="Google Shape;1520;p10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0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0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10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0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0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0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0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0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0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0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10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10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0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0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10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10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0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8" name="Google Shape;1538;p101"/>
          <p:cNvSpPr txBox="1">
            <a:spLocks noGrp="1"/>
          </p:cNvSpPr>
          <p:nvPr>
            <p:ph type="title"/>
          </p:nvPr>
        </p:nvSpPr>
        <p:spPr>
          <a:xfrm>
            <a:off x="3370705" y="540000"/>
            <a:ext cx="5062500" cy="767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7200"/>
              <a:buNone/>
              <a:defRPr sz="54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sp>
        <p:nvSpPr>
          <p:cNvPr id="1539" name="Google Shape;1539;p101"/>
          <p:cNvSpPr txBox="1">
            <a:spLocks noGrp="1"/>
          </p:cNvSpPr>
          <p:nvPr>
            <p:ph type="subTitle" idx="1"/>
          </p:nvPr>
        </p:nvSpPr>
        <p:spPr>
          <a:xfrm>
            <a:off x="3370751" y="1361520"/>
            <a:ext cx="5062500" cy="4059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a:solidFill>
                  <a:schemeClr val="lt1"/>
                </a:solidFill>
              </a:defRPr>
            </a:lvl1pPr>
            <a:lvl2pPr lvl="1" algn="ctr">
              <a:lnSpc>
                <a:spcPct val="115000"/>
              </a:lnSpc>
              <a:spcBef>
                <a:spcPts val="0"/>
              </a:spcBef>
              <a:spcAft>
                <a:spcPts val="0"/>
              </a:spcAft>
              <a:buSzPts val="1400"/>
              <a:buNone/>
              <a:defRPr sz="1600">
                <a:solidFill>
                  <a:schemeClr val="lt1"/>
                </a:solidFill>
              </a:defRPr>
            </a:lvl2pPr>
            <a:lvl3pPr lvl="2" algn="ctr">
              <a:lnSpc>
                <a:spcPct val="115000"/>
              </a:lnSpc>
              <a:spcBef>
                <a:spcPts val="0"/>
              </a:spcBef>
              <a:spcAft>
                <a:spcPts val="0"/>
              </a:spcAft>
              <a:buSzPts val="1400"/>
              <a:buNone/>
              <a:defRPr sz="1600">
                <a:solidFill>
                  <a:schemeClr val="lt1"/>
                </a:solidFill>
              </a:defRPr>
            </a:lvl3pPr>
            <a:lvl4pPr lvl="3" algn="ctr">
              <a:lnSpc>
                <a:spcPct val="115000"/>
              </a:lnSpc>
              <a:spcBef>
                <a:spcPts val="0"/>
              </a:spcBef>
              <a:spcAft>
                <a:spcPts val="0"/>
              </a:spcAft>
              <a:buSzPts val="1400"/>
              <a:buNone/>
              <a:defRPr sz="1600">
                <a:solidFill>
                  <a:schemeClr val="lt1"/>
                </a:solidFill>
              </a:defRPr>
            </a:lvl4pPr>
            <a:lvl5pPr lvl="4" algn="ctr">
              <a:lnSpc>
                <a:spcPct val="115000"/>
              </a:lnSpc>
              <a:spcBef>
                <a:spcPts val="0"/>
              </a:spcBef>
              <a:spcAft>
                <a:spcPts val="0"/>
              </a:spcAft>
              <a:buSzPts val="1400"/>
              <a:buNone/>
              <a:defRPr sz="1600">
                <a:solidFill>
                  <a:schemeClr val="lt1"/>
                </a:solidFill>
              </a:defRPr>
            </a:lvl5pPr>
            <a:lvl6pPr lvl="5" algn="ctr">
              <a:lnSpc>
                <a:spcPct val="115000"/>
              </a:lnSpc>
              <a:spcBef>
                <a:spcPts val="0"/>
              </a:spcBef>
              <a:spcAft>
                <a:spcPts val="0"/>
              </a:spcAft>
              <a:buSzPts val="1400"/>
              <a:buNone/>
              <a:defRPr sz="1600">
                <a:solidFill>
                  <a:schemeClr val="lt1"/>
                </a:solidFill>
              </a:defRPr>
            </a:lvl6pPr>
            <a:lvl7pPr lvl="6" algn="ctr">
              <a:lnSpc>
                <a:spcPct val="115000"/>
              </a:lnSpc>
              <a:spcBef>
                <a:spcPts val="0"/>
              </a:spcBef>
              <a:spcAft>
                <a:spcPts val="0"/>
              </a:spcAft>
              <a:buSzPts val="1400"/>
              <a:buNone/>
              <a:defRPr sz="1600">
                <a:solidFill>
                  <a:schemeClr val="lt1"/>
                </a:solidFill>
              </a:defRPr>
            </a:lvl7pPr>
            <a:lvl8pPr lvl="7" algn="ctr">
              <a:lnSpc>
                <a:spcPct val="115000"/>
              </a:lnSpc>
              <a:spcBef>
                <a:spcPts val="0"/>
              </a:spcBef>
              <a:spcAft>
                <a:spcPts val="0"/>
              </a:spcAft>
              <a:buSzPts val="1400"/>
              <a:buNone/>
              <a:defRPr sz="1600">
                <a:solidFill>
                  <a:schemeClr val="lt1"/>
                </a:solidFill>
              </a:defRPr>
            </a:lvl8pPr>
            <a:lvl9pPr lvl="8" algn="ctr">
              <a:lnSpc>
                <a:spcPct val="115000"/>
              </a:lnSpc>
              <a:spcBef>
                <a:spcPts val="0"/>
              </a:spcBef>
              <a:spcAft>
                <a:spcPts val="0"/>
              </a:spcAft>
              <a:buSzPts val="1400"/>
              <a:buNone/>
              <a:defRPr sz="1600">
                <a:solidFill>
                  <a:schemeClr val="lt1"/>
                </a:solidFill>
              </a:defRPr>
            </a:lvl9pPr>
          </a:lstStyle>
          <a:p>
            <a:endParaRPr/>
          </a:p>
        </p:txBody>
      </p:sp>
      <p:sp>
        <p:nvSpPr>
          <p:cNvPr id="1540" name="Google Shape;1540;p101"/>
          <p:cNvSpPr txBox="1">
            <a:spLocks noGrp="1"/>
          </p:cNvSpPr>
          <p:nvPr>
            <p:ph type="title" idx="2"/>
          </p:nvPr>
        </p:nvSpPr>
        <p:spPr>
          <a:xfrm>
            <a:off x="3370751" y="1951115"/>
            <a:ext cx="5062500" cy="767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7200"/>
              <a:buNone/>
              <a:defRPr sz="54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sp>
        <p:nvSpPr>
          <p:cNvPr id="1541" name="Google Shape;1541;p101"/>
          <p:cNvSpPr txBox="1">
            <a:spLocks noGrp="1"/>
          </p:cNvSpPr>
          <p:nvPr>
            <p:ph type="subTitle" idx="3"/>
          </p:nvPr>
        </p:nvSpPr>
        <p:spPr>
          <a:xfrm>
            <a:off x="3370613" y="2779497"/>
            <a:ext cx="5062500" cy="4059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a:solidFill>
                  <a:schemeClr val="lt1"/>
                </a:solidFill>
              </a:defRPr>
            </a:lvl1pPr>
            <a:lvl2pPr lvl="1" algn="ctr">
              <a:lnSpc>
                <a:spcPct val="115000"/>
              </a:lnSpc>
              <a:spcBef>
                <a:spcPts val="0"/>
              </a:spcBef>
              <a:spcAft>
                <a:spcPts val="0"/>
              </a:spcAft>
              <a:buSzPts val="1400"/>
              <a:buNone/>
              <a:defRPr sz="1600">
                <a:solidFill>
                  <a:schemeClr val="lt1"/>
                </a:solidFill>
              </a:defRPr>
            </a:lvl2pPr>
            <a:lvl3pPr lvl="2" algn="ctr">
              <a:lnSpc>
                <a:spcPct val="115000"/>
              </a:lnSpc>
              <a:spcBef>
                <a:spcPts val="0"/>
              </a:spcBef>
              <a:spcAft>
                <a:spcPts val="0"/>
              </a:spcAft>
              <a:buSzPts val="1400"/>
              <a:buNone/>
              <a:defRPr sz="1600">
                <a:solidFill>
                  <a:schemeClr val="lt1"/>
                </a:solidFill>
              </a:defRPr>
            </a:lvl3pPr>
            <a:lvl4pPr lvl="3" algn="ctr">
              <a:lnSpc>
                <a:spcPct val="115000"/>
              </a:lnSpc>
              <a:spcBef>
                <a:spcPts val="0"/>
              </a:spcBef>
              <a:spcAft>
                <a:spcPts val="0"/>
              </a:spcAft>
              <a:buSzPts val="1400"/>
              <a:buNone/>
              <a:defRPr sz="1600">
                <a:solidFill>
                  <a:schemeClr val="lt1"/>
                </a:solidFill>
              </a:defRPr>
            </a:lvl4pPr>
            <a:lvl5pPr lvl="4" algn="ctr">
              <a:lnSpc>
                <a:spcPct val="115000"/>
              </a:lnSpc>
              <a:spcBef>
                <a:spcPts val="0"/>
              </a:spcBef>
              <a:spcAft>
                <a:spcPts val="0"/>
              </a:spcAft>
              <a:buSzPts val="1400"/>
              <a:buNone/>
              <a:defRPr sz="1600">
                <a:solidFill>
                  <a:schemeClr val="lt1"/>
                </a:solidFill>
              </a:defRPr>
            </a:lvl5pPr>
            <a:lvl6pPr lvl="5" algn="ctr">
              <a:lnSpc>
                <a:spcPct val="115000"/>
              </a:lnSpc>
              <a:spcBef>
                <a:spcPts val="0"/>
              </a:spcBef>
              <a:spcAft>
                <a:spcPts val="0"/>
              </a:spcAft>
              <a:buSzPts val="1400"/>
              <a:buNone/>
              <a:defRPr sz="1600">
                <a:solidFill>
                  <a:schemeClr val="lt1"/>
                </a:solidFill>
              </a:defRPr>
            </a:lvl6pPr>
            <a:lvl7pPr lvl="6" algn="ctr">
              <a:lnSpc>
                <a:spcPct val="115000"/>
              </a:lnSpc>
              <a:spcBef>
                <a:spcPts val="0"/>
              </a:spcBef>
              <a:spcAft>
                <a:spcPts val="0"/>
              </a:spcAft>
              <a:buSzPts val="1400"/>
              <a:buNone/>
              <a:defRPr sz="1600">
                <a:solidFill>
                  <a:schemeClr val="lt1"/>
                </a:solidFill>
              </a:defRPr>
            </a:lvl7pPr>
            <a:lvl8pPr lvl="7" algn="ctr">
              <a:lnSpc>
                <a:spcPct val="115000"/>
              </a:lnSpc>
              <a:spcBef>
                <a:spcPts val="0"/>
              </a:spcBef>
              <a:spcAft>
                <a:spcPts val="0"/>
              </a:spcAft>
              <a:buSzPts val="1400"/>
              <a:buNone/>
              <a:defRPr sz="1600">
                <a:solidFill>
                  <a:schemeClr val="lt1"/>
                </a:solidFill>
              </a:defRPr>
            </a:lvl8pPr>
            <a:lvl9pPr lvl="8" algn="ctr">
              <a:lnSpc>
                <a:spcPct val="115000"/>
              </a:lnSpc>
              <a:spcBef>
                <a:spcPts val="0"/>
              </a:spcBef>
              <a:spcAft>
                <a:spcPts val="0"/>
              </a:spcAft>
              <a:buSzPts val="1400"/>
              <a:buNone/>
              <a:defRPr sz="1600">
                <a:solidFill>
                  <a:schemeClr val="lt1"/>
                </a:solidFill>
              </a:defRPr>
            </a:lvl9pPr>
          </a:lstStyle>
          <a:p>
            <a:endParaRPr/>
          </a:p>
        </p:txBody>
      </p:sp>
      <p:sp>
        <p:nvSpPr>
          <p:cNvPr id="1542" name="Google Shape;1542;p101"/>
          <p:cNvSpPr txBox="1">
            <a:spLocks noGrp="1"/>
          </p:cNvSpPr>
          <p:nvPr>
            <p:ph type="title" idx="4"/>
          </p:nvPr>
        </p:nvSpPr>
        <p:spPr>
          <a:xfrm>
            <a:off x="3370751" y="3362230"/>
            <a:ext cx="5062500" cy="767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7200"/>
              <a:buNone/>
              <a:defRPr sz="54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sp>
        <p:nvSpPr>
          <p:cNvPr id="1543" name="Google Shape;1543;p101"/>
          <p:cNvSpPr txBox="1">
            <a:spLocks noGrp="1"/>
          </p:cNvSpPr>
          <p:nvPr>
            <p:ph type="subTitle" idx="5"/>
          </p:nvPr>
        </p:nvSpPr>
        <p:spPr>
          <a:xfrm>
            <a:off x="3370636" y="4197474"/>
            <a:ext cx="5062500" cy="4059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a:solidFill>
                  <a:schemeClr val="lt1"/>
                </a:solidFill>
              </a:defRPr>
            </a:lvl1pPr>
            <a:lvl2pPr lvl="1" algn="ctr">
              <a:lnSpc>
                <a:spcPct val="115000"/>
              </a:lnSpc>
              <a:spcBef>
                <a:spcPts val="0"/>
              </a:spcBef>
              <a:spcAft>
                <a:spcPts val="0"/>
              </a:spcAft>
              <a:buSzPts val="1400"/>
              <a:buNone/>
              <a:defRPr sz="1600">
                <a:solidFill>
                  <a:schemeClr val="lt1"/>
                </a:solidFill>
              </a:defRPr>
            </a:lvl2pPr>
            <a:lvl3pPr lvl="2" algn="ctr">
              <a:lnSpc>
                <a:spcPct val="115000"/>
              </a:lnSpc>
              <a:spcBef>
                <a:spcPts val="0"/>
              </a:spcBef>
              <a:spcAft>
                <a:spcPts val="0"/>
              </a:spcAft>
              <a:buSzPts val="1400"/>
              <a:buNone/>
              <a:defRPr sz="1600">
                <a:solidFill>
                  <a:schemeClr val="lt1"/>
                </a:solidFill>
              </a:defRPr>
            </a:lvl3pPr>
            <a:lvl4pPr lvl="3" algn="ctr">
              <a:lnSpc>
                <a:spcPct val="115000"/>
              </a:lnSpc>
              <a:spcBef>
                <a:spcPts val="0"/>
              </a:spcBef>
              <a:spcAft>
                <a:spcPts val="0"/>
              </a:spcAft>
              <a:buSzPts val="1400"/>
              <a:buNone/>
              <a:defRPr sz="1600">
                <a:solidFill>
                  <a:schemeClr val="lt1"/>
                </a:solidFill>
              </a:defRPr>
            </a:lvl4pPr>
            <a:lvl5pPr lvl="4" algn="ctr">
              <a:lnSpc>
                <a:spcPct val="115000"/>
              </a:lnSpc>
              <a:spcBef>
                <a:spcPts val="0"/>
              </a:spcBef>
              <a:spcAft>
                <a:spcPts val="0"/>
              </a:spcAft>
              <a:buSzPts val="1400"/>
              <a:buNone/>
              <a:defRPr sz="1600">
                <a:solidFill>
                  <a:schemeClr val="lt1"/>
                </a:solidFill>
              </a:defRPr>
            </a:lvl5pPr>
            <a:lvl6pPr lvl="5" algn="ctr">
              <a:lnSpc>
                <a:spcPct val="115000"/>
              </a:lnSpc>
              <a:spcBef>
                <a:spcPts val="0"/>
              </a:spcBef>
              <a:spcAft>
                <a:spcPts val="0"/>
              </a:spcAft>
              <a:buSzPts val="1400"/>
              <a:buNone/>
              <a:defRPr sz="1600">
                <a:solidFill>
                  <a:schemeClr val="lt1"/>
                </a:solidFill>
              </a:defRPr>
            </a:lvl6pPr>
            <a:lvl7pPr lvl="6" algn="ctr">
              <a:lnSpc>
                <a:spcPct val="115000"/>
              </a:lnSpc>
              <a:spcBef>
                <a:spcPts val="0"/>
              </a:spcBef>
              <a:spcAft>
                <a:spcPts val="0"/>
              </a:spcAft>
              <a:buSzPts val="1400"/>
              <a:buNone/>
              <a:defRPr sz="1600">
                <a:solidFill>
                  <a:schemeClr val="lt1"/>
                </a:solidFill>
              </a:defRPr>
            </a:lvl7pPr>
            <a:lvl8pPr lvl="7" algn="ctr">
              <a:lnSpc>
                <a:spcPct val="115000"/>
              </a:lnSpc>
              <a:spcBef>
                <a:spcPts val="0"/>
              </a:spcBef>
              <a:spcAft>
                <a:spcPts val="0"/>
              </a:spcAft>
              <a:buSzPts val="1400"/>
              <a:buNone/>
              <a:defRPr sz="1600">
                <a:solidFill>
                  <a:schemeClr val="lt1"/>
                </a:solidFill>
              </a:defRPr>
            </a:lvl8pPr>
            <a:lvl9pPr lvl="8" algn="ctr">
              <a:lnSpc>
                <a:spcPct val="115000"/>
              </a:lnSpc>
              <a:spcBef>
                <a:spcPts val="0"/>
              </a:spcBef>
              <a:spcAft>
                <a:spcPts val="0"/>
              </a:spcAft>
              <a:buSzPts val="1400"/>
              <a:buNone/>
              <a:defRPr sz="1600">
                <a:solidFill>
                  <a:schemeClr val="lt1"/>
                </a:solidFill>
              </a:defRPr>
            </a:lvl9pPr>
          </a:lstStyle>
          <a:p>
            <a:endParaRPr/>
          </a:p>
        </p:txBody>
      </p:sp>
      <p:sp>
        <p:nvSpPr>
          <p:cNvPr id="1544" name="Google Shape;1544;p101"/>
          <p:cNvSpPr>
            <a:spLocks noGrp="1"/>
          </p:cNvSpPr>
          <p:nvPr>
            <p:ph type="pic" idx="6"/>
          </p:nvPr>
        </p:nvSpPr>
        <p:spPr>
          <a:xfrm>
            <a:off x="710738" y="540000"/>
            <a:ext cx="2397000" cy="4063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9_1_1">
    <p:spTree>
      <p:nvGrpSpPr>
        <p:cNvPr id="1" name="Shape 1545"/>
        <p:cNvGrpSpPr/>
        <p:nvPr/>
      </p:nvGrpSpPr>
      <p:grpSpPr>
        <a:xfrm>
          <a:off x="0" y="0"/>
          <a:ext cx="0" cy="0"/>
          <a:chOff x="0" y="0"/>
          <a:chExt cx="0" cy="0"/>
        </a:xfrm>
      </p:grpSpPr>
      <p:pic>
        <p:nvPicPr>
          <p:cNvPr id="1546" name="Google Shape;1546;p102"/>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1547" name="Google Shape;1547;p102"/>
          <p:cNvGrpSpPr/>
          <p:nvPr/>
        </p:nvGrpSpPr>
        <p:grpSpPr>
          <a:xfrm>
            <a:off x="-316455" y="3886388"/>
            <a:ext cx="1656312" cy="1660374"/>
            <a:chOff x="2929375" y="236175"/>
            <a:chExt cx="805325" cy="807300"/>
          </a:xfrm>
        </p:grpSpPr>
        <p:sp>
          <p:nvSpPr>
            <p:cNvPr id="1548" name="Google Shape;1548;p10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0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0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0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10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0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0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10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10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0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0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0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0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0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0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0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0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0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0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7" name="Google Shape;1567;p102"/>
          <p:cNvGrpSpPr/>
          <p:nvPr/>
        </p:nvGrpSpPr>
        <p:grpSpPr>
          <a:xfrm>
            <a:off x="6508175" y="4715075"/>
            <a:ext cx="538025" cy="157800"/>
            <a:chOff x="2575325" y="1348650"/>
            <a:chExt cx="538025" cy="157800"/>
          </a:xfrm>
        </p:grpSpPr>
        <p:sp>
          <p:nvSpPr>
            <p:cNvPr id="1568" name="Google Shape;1568;p10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0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0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1" name="Google Shape;1571;p102"/>
          <p:cNvGrpSpPr/>
          <p:nvPr/>
        </p:nvGrpSpPr>
        <p:grpSpPr>
          <a:xfrm>
            <a:off x="-246311" y="-75763"/>
            <a:ext cx="925310" cy="943383"/>
            <a:chOff x="595389" y="1761100"/>
            <a:chExt cx="925310" cy="943383"/>
          </a:xfrm>
        </p:grpSpPr>
        <p:cxnSp>
          <p:nvCxnSpPr>
            <p:cNvPr id="1572" name="Google Shape;1572;p102"/>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573" name="Google Shape;1573;p102"/>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574" name="Google Shape;1574;p102"/>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575" name="Google Shape;1575;p102"/>
          <p:cNvGrpSpPr/>
          <p:nvPr/>
        </p:nvGrpSpPr>
        <p:grpSpPr>
          <a:xfrm>
            <a:off x="2917989" y="4603375"/>
            <a:ext cx="925310" cy="943383"/>
            <a:chOff x="595389" y="1761100"/>
            <a:chExt cx="925310" cy="943383"/>
          </a:xfrm>
        </p:grpSpPr>
        <p:cxnSp>
          <p:nvCxnSpPr>
            <p:cNvPr id="1576" name="Google Shape;1576;p102"/>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577" name="Google Shape;1577;p102"/>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578" name="Google Shape;1578;p102"/>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579" name="Google Shape;1579;p102"/>
          <p:cNvGrpSpPr/>
          <p:nvPr/>
        </p:nvGrpSpPr>
        <p:grpSpPr>
          <a:xfrm>
            <a:off x="1558573" y="213224"/>
            <a:ext cx="1584576" cy="196550"/>
            <a:chOff x="750198" y="155824"/>
            <a:chExt cx="1584576" cy="196550"/>
          </a:xfrm>
        </p:grpSpPr>
        <p:sp>
          <p:nvSpPr>
            <p:cNvPr id="1580" name="Google Shape;1580;p10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0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0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0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0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0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0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0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0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0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0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0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0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0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0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0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0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0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8" name="Google Shape;1598;p102"/>
          <p:cNvGrpSpPr/>
          <p:nvPr/>
        </p:nvGrpSpPr>
        <p:grpSpPr>
          <a:xfrm>
            <a:off x="8580889" y="2943025"/>
            <a:ext cx="925310" cy="943383"/>
            <a:chOff x="595389" y="1761100"/>
            <a:chExt cx="925310" cy="943383"/>
          </a:xfrm>
        </p:grpSpPr>
        <p:cxnSp>
          <p:nvCxnSpPr>
            <p:cNvPr id="1599" name="Google Shape;1599;p102"/>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600" name="Google Shape;1600;p102"/>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601" name="Google Shape;1601;p102"/>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sp>
        <p:nvSpPr>
          <p:cNvPr id="1602" name="Google Shape;1602;p102"/>
          <p:cNvSpPr txBox="1">
            <a:spLocks noGrp="1"/>
          </p:cNvSpPr>
          <p:nvPr>
            <p:ph type="title"/>
          </p:nvPr>
        </p:nvSpPr>
        <p:spPr>
          <a:xfrm>
            <a:off x="5458975" y="1752713"/>
            <a:ext cx="2500800" cy="593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r">
              <a:lnSpc>
                <a:spcPct val="100000"/>
              </a:lnSpc>
              <a:spcBef>
                <a:spcPts val="0"/>
              </a:spcBef>
              <a:spcAft>
                <a:spcPts val="0"/>
              </a:spcAft>
              <a:buSzPts val="2800"/>
              <a:buNone/>
              <a:defRPr>
                <a:latin typeface="Roboto"/>
                <a:ea typeface="Roboto"/>
                <a:cs typeface="Roboto"/>
                <a:sym typeface="Roboto"/>
              </a:defRPr>
            </a:lvl2pPr>
            <a:lvl3pPr lvl="2" algn="r">
              <a:lnSpc>
                <a:spcPct val="100000"/>
              </a:lnSpc>
              <a:spcBef>
                <a:spcPts val="0"/>
              </a:spcBef>
              <a:spcAft>
                <a:spcPts val="0"/>
              </a:spcAft>
              <a:buSzPts val="2800"/>
              <a:buNone/>
              <a:defRPr>
                <a:latin typeface="Roboto"/>
                <a:ea typeface="Roboto"/>
                <a:cs typeface="Roboto"/>
                <a:sym typeface="Roboto"/>
              </a:defRPr>
            </a:lvl3pPr>
            <a:lvl4pPr lvl="3" algn="r">
              <a:lnSpc>
                <a:spcPct val="100000"/>
              </a:lnSpc>
              <a:spcBef>
                <a:spcPts val="0"/>
              </a:spcBef>
              <a:spcAft>
                <a:spcPts val="0"/>
              </a:spcAft>
              <a:buSzPts val="2800"/>
              <a:buNone/>
              <a:defRPr>
                <a:latin typeface="Roboto"/>
                <a:ea typeface="Roboto"/>
                <a:cs typeface="Roboto"/>
                <a:sym typeface="Roboto"/>
              </a:defRPr>
            </a:lvl4pPr>
            <a:lvl5pPr lvl="4" algn="r">
              <a:lnSpc>
                <a:spcPct val="100000"/>
              </a:lnSpc>
              <a:spcBef>
                <a:spcPts val="0"/>
              </a:spcBef>
              <a:spcAft>
                <a:spcPts val="0"/>
              </a:spcAft>
              <a:buSzPts val="2800"/>
              <a:buNone/>
              <a:defRPr>
                <a:latin typeface="Roboto"/>
                <a:ea typeface="Roboto"/>
                <a:cs typeface="Roboto"/>
                <a:sym typeface="Roboto"/>
              </a:defRPr>
            </a:lvl5pPr>
            <a:lvl6pPr lvl="5" algn="r">
              <a:lnSpc>
                <a:spcPct val="100000"/>
              </a:lnSpc>
              <a:spcBef>
                <a:spcPts val="0"/>
              </a:spcBef>
              <a:spcAft>
                <a:spcPts val="0"/>
              </a:spcAft>
              <a:buSzPts val="2800"/>
              <a:buNone/>
              <a:defRPr>
                <a:latin typeface="Roboto"/>
                <a:ea typeface="Roboto"/>
                <a:cs typeface="Roboto"/>
                <a:sym typeface="Roboto"/>
              </a:defRPr>
            </a:lvl6pPr>
            <a:lvl7pPr lvl="6" algn="r">
              <a:lnSpc>
                <a:spcPct val="100000"/>
              </a:lnSpc>
              <a:spcBef>
                <a:spcPts val="0"/>
              </a:spcBef>
              <a:spcAft>
                <a:spcPts val="0"/>
              </a:spcAft>
              <a:buSzPts val="2800"/>
              <a:buNone/>
              <a:defRPr>
                <a:latin typeface="Roboto"/>
                <a:ea typeface="Roboto"/>
                <a:cs typeface="Roboto"/>
                <a:sym typeface="Roboto"/>
              </a:defRPr>
            </a:lvl7pPr>
            <a:lvl8pPr lvl="7" algn="r">
              <a:lnSpc>
                <a:spcPct val="100000"/>
              </a:lnSpc>
              <a:spcBef>
                <a:spcPts val="0"/>
              </a:spcBef>
              <a:spcAft>
                <a:spcPts val="0"/>
              </a:spcAft>
              <a:buSzPts val="2800"/>
              <a:buNone/>
              <a:defRPr>
                <a:latin typeface="Roboto"/>
                <a:ea typeface="Roboto"/>
                <a:cs typeface="Roboto"/>
                <a:sym typeface="Roboto"/>
              </a:defRPr>
            </a:lvl8pPr>
            <a:lvl9pPr lvl="8" algn="r">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1603" name="Google Shape;1603;p102"/>
          <p:cNvSpPr txBox="1">
            <a:spLocks noGrp="1"/>
          </p:cNvSpPr>
          <p:nvPr>
            <p:ph type="subTitle" idx="1"/>
          </p:nvPr>
        </p:nvSpPr>
        <p:spPr>
          <a:xfrm>
            <a:off x="5458975" y="2217355"/>
            <a:ext cx="2500800" cy="1108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grpSp>
        <p:nvGrpSpPr>
          <p:cNvPr id="1604" name="Google Shape;1604;p102"/>
          <p:cNvGrpSpPr/>
          <p:nvPr/>
        </p:nvGrpSpPr>
        <p:grpSpPr>
          <a:xfrm>
            <a:off x="7849895" y="-464687"/>
            <a:ext cx="1656312" cy="1660374"/>
            <a:chOff x="2929375" y="236175"/>
            <a:chExt cx="805325" cy="807300"/>
          </a:xfrm>
        </p:grpSpPr>
        <p:sp>
          <p:nvSpPr>
            <p:cNvPr id="1605" name="Google Shape;1605;p10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0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0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0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0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0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0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0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0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0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0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0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0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0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0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0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0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0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0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1624"/>
        <p:cNvGrpSpPr/>
        <p:nvPr/>
      </p:nvGrpSpPr>
      <p:grpSpPr>
        <a:xfrm>
          <a:off x="0" y="0"/>
          <a:ext cx="0" cy="0"/>
          <a:chOff x="0" y="0"/>
          <a:chExt cx="0" cy="0"/>
        </a:xfrm>
      </p:grpSpPr>
      <p:pic>
        <p:nvPicPr>
          <p:cNvPr id="1625" name="Google Shape;1625;p103"/>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1626" name="Google Shape;1626;p103"/>
          <p:cNvSpPr txBox="1">
            <a:spLocks noGrp="1"/>
          </p:cNvSpPr>
          <p:nvPr>
            <p:ph type="title"/>
          </p:nvPr>
        </p:nvSpPr>
        <p:spPr>
          <a:xfrm>
            <a:off x="1827163" y="1752388"/>
            <a:ext cx="2651100" cy="638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1627" name="Google Shape;1627;p103"/>
          <p:cNvSpPr txBox="1">
            <a:spLocks noGrp="1"/>
          </p:cNvSpPr>
          <p:nvPr>
            <p:ph type="subTitle" idx="1"/>
          </p:nvPr>
        </p:nvSpPr>
        <p:spPr>
          <a:xfrm>
            <a:off x="1827163" y="2274502"/>
            <a:ext cx="2651100" cy="1116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grpSp>
        <p:nvGrpSpPr>
          <p:cNvPr id="1628" name="Google Shape;1628;p103"/>
          <p:cNvGrpSpPr/>
          <p:nvPr/>
        </p:nvGrpSpPr>
        <p:grpSpPr>
          <a:xfrm flipH="1">
            <a:off x="8072487" y="4126013"/>
            <a:ext cx="1656312" cy="1660374"/>
            <a:chOff x="2929375" y="236175"/>
            <a:chExt cx="805325" cy="807300"/>
          </a:xfrm>
        </p:grpSpPr>
        <p:sp>
          <p:nvSpPr>
            <p:cNvPr id="1629" name="Google Shape;1629;p10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0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0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0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0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0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0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0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0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0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0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0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0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0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0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0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0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0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0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8" name="Google Shape;1648;p103"/>
          <p:cNvGrpSpPr/>
          <p:nvPr/>
        </p:nvGrpSpPr>
        <p:grpSpPr>
          <a:xfrm flipH="1">
            <a:off x="4033969" y="4715075"/>
            <a:ext cx="538025" cy="157800"/>
            <a:chOff x="2575325" y="1348650"/>
            <a:chExt cx="538025" cy="157800"/>
          </a:xfrm>
        </p:grpSpPr>
        <p:sp>
          <p:nvSpPr>
            <p:cNvPr id="1649" name="Google Shape;1649;p10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0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0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2" name="Google Shape;1652;p103"/>
          <p:cNvGrpSpPr/>
          <p:nvPr/>
        </p:nvGrpSpPr>
        <p:grpSpPr>
          <a:xfrm>
            <a:off x="-390386" y="3475712"/>
            <a:ext cx="925310" cy="943383"/>
            <a:chOff x="595389" y="1761100"/>
            <a:chExt cx="925310" cy="943383"/>
          </a:xfrm>
        </p:grpSpPr>
        <p:cxnSp>
          <p:nvCxnSpPr>
            <p:cNvPr id="1653" name="Google Shape;1653;p103"/>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654" name="Google Shape;1654;p103"/>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655" name="Google Shape;1655;p103"/>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656" name="Google Shape;1656;p103"/>
          <p:cNvGrpSpPr/>
          <p:nvPr/>
        </p:nvGrpSpPr>
        <p:grpSpPr>
          <a:xfrm flipH="1">
            <a:off x="6839420" y="155599"/>
            <a:ext cx="1584576" cy="196550"/>
            <a:chOff x="750198" y="155824"/>
            <a:chExt cx="1584576" cy="196550"/>
          </a:xfrm>
        </p:grpSpPr>
        <p:sp>
          <p:nvSpPr>
            <p:cNvPr id="1657" name="Google Shape;1657;p10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10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10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0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0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0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0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0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0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0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0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0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0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0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0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0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0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0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5" name="Google Shape;1675;p103"/>
          <p:cNvGrpSpPr/>
          <p:nvPr/>
        </p:nvGrpSpPr>
        <p:grpSpPr>
          <a:xfrm flipH="1">
            <a:off x="8437982" y="540000"/>
            <a:ext cx="925310" cy="943383"/>
            <a:chOff x="595389" y="1761100"/>
            <a:chExt cx="925310" cy="943383"/>
          </a:xfrm>
        </p:grpSpPr>
        <p:cxnSp>
          <p:nvCxnSpPr>
            <p:cNvPr id="1676" name="Google Shape;1676;p103"/>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677" name="Google Shape;1677;p103"/>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678" name="Google Shape;1678;p103"/>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679" name="Google Shape;1679;p103"/>
          <p:cNvGrpSpPr/>
          <p:nvPr/>
        </p:nvGrpSpPr>
        <p:grpSpPr>
          <a:xfrm flipH="1">
            <a:off x="1488237" y="-750962"/>
            <a:ext cx="1656312" cy="1660374"/>
            <a:chOff x="2929375" y="236175"/>
            <a:chExt cx="805325" cy="807300"/>
          </a:xfrm>
        </p:grpSpPr>
        <p:sp>
          <p:nvSpPr>
            <p:cNvPr id="1680" name="Google Shape;1680;p10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0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0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0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10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0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0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0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0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0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0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0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0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0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0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0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0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0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0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1699"/>
        <p:cNvGrpSpPr/>
        <p:nvPr/>
      </p:nvGrpSpPr>
      <p:grpSpPr>
        <a:xfrm>
          <a:off x="0" y="0"/>
          <a:ext cx="0" cy="0"/>
          <a:chOff x="0" y="0"/>
          <a:chExt cx="0" cy="0"/>
        </a:xfrm>
      </p:grpSpPr>
      <p:pic>
        <p:nvPicPr>
          <p:cNvPr id="1700" name="Google Shape;1700;p104"/>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1701" name="Google Shape;1701;p104"/>
          <p:cNvGrpSpPr/>
          <p:nvPr/>
        </p:nvGrpSpPr>
        <p:grpSpPr>
          <a:xfrm>
            <a:off x="8032695" y="4147613"/>
            <a:ext cx="1656312" cy="1660374"/>
            <a:chOff x="2929375" y="236175"/>
            <a:chExt cx="805325" cy="807300"/>
          </a:xfrm>
        </p:grpSpPr>
        <p:sp>
          <p:nvSpPr>
            <p:cNvPr id="1702" name="Google Shape;1702;p10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0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0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0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0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0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10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10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10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0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0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0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0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0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0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0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0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0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10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1" name="Google Shape;1721;p104"/>
          <p:cNvGrpSpPr/>
          <p:nvPr/>
        </p:nvGrpSpPr>
        <p:grpSpPr>
          <a:xfrm>
            <a:off x="4300600" y="4743900"/>
            <a:ext cx="538025" cy="157800"/>
            <a:chOff x="2575325" y="1348650"/>
            <a:chExt cx="538025" cy="157800"/>
          </a:xfrm>
        </p:grpSpPr>
        <p:sp>
          <p:nvSpPr>
            <p:cNvPr id="1722" name="Google Shape;1722;p10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0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0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5" name="Google Shape;1725;p104"/>
          <p:cNvGrpSpPr/>
          <p:nvPr/>
        </p:nvGrpSpPr>
        <p:grpSpPr>
          <a:xfrm>
            <a:off x="-323011" y="3753300"/>
            <a:ext cx="925310" cy="943383"/>
            <a:chOff x="595389" y="1761100"/>
            <a:chExt cx="925310" cy="943383"/>
          </a:xfrm>
        </p:grpSpPr>
        <p:cxnSp>
          <p:nvCxnSpPr>
            <p:cNvPr id="1726" name="Google Shape;1726;p104"/>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727" name="Google Shape;1727;p104"/>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728" name="Google Shape;1728;p104"/>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729" name="Google Shape;1729;p104"/>
          <p:cNvGrpSpPr/>
          <p:nvPr/>
        </p:nvGrpSpPr>
        <p:grpSpPr>
          <a:xfrm>
            <a:off x="6839423" y="177199"/>
            <a:ext cx="1584576" cy="196550"/>
            <a:chOff x="750198" y="155824"/>
            <a:chExt cx="1584576" cy="196550"/>
          </a:xfrm>
        </p:grpSpPr>
        <p:sp>
          <p:nvSpPr>
            <p:cNvPr id="1730" name="Google Shape;1730;p10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10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0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0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0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0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0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0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0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0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0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0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0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0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0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0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0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0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8" name="Google Shape;1748;p104"/>
          <p:cNvGrpSpPr/>
          <p:nvPr/>
        </p:nvGrpSpPr>
        <p:grpSpPr>
          <a:xfrm>
            <a:off x="8529739" y="1145550"/>
            <a:ext cx="925310" cy="943383"/>
            <a:chOff x="595389" y="1761100"/>
            <a:chExt cx="925310" cy="943383"/>
          </a:xfrm>
        </p:grpSpPr>
        <p:cxnSp>
          <p:nvCxnSpPr>
            <p:cNvPr id="1749" name="Google Shape;1749;p104"/>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750" name="Google Shape;1750;p104"/>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751" name="Google Shape;1751;p104"/>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752" name="Google Shape;1752;p104"/>
          <p:cNvGrpSpPr/>
          <p:nvPr/>
        </p:nvGrpSpPr>
        <p:grpSpPr>
          <a:xfrm>
            <a:off x="-688505" y="-853362"/>
            <a:ext cx="1656312" cy="1660374"/>
            <a:chOff x="2929375" y="236175"/>
            <a:chExt cx="805325" cy="807300"/>
          </a:xfrm>
        </p:grpSpPr>
        <p:sp>
          <p:nvSpPr>
            <p:cNvPr id="1753" name="Google Shape;1753;p10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0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0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0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0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10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0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0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10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0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10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10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10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0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10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10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0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10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10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2" name="Google Shape;1772;p104"/>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1773"/>
        <p:cNvGrpSpPr/>
        <p:nvPr/>
      </p:nvGrpSpPr>
      <p:grpSpPr>
        <a:xfrm>
          <a:off x="0" y="0"/>
          <a:ext cx="0" cy="0"/>
          <a:chOff x="0" y="0"/>
          <a:chExt cx="0" cy="0"/>
        </a:xfrm>
      </p:grpSpPr>
      <p:pic>
        <p:nvPicPr>
          <p:cNvPr id="1774" name="Google Shape;1774;p105"/>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1775" name="Google Shape;1775;p105"/>
          <p:cNvGrpSpPr/>
          <p:nvPr/>
        </p:nvGrpSpPr>
        <p:grpSpPr>
          <a:xfrm>
            <a:off x="8524820" y="1741563"/>
            <a:ext cx="1656312" cy="1660374"/>
            <a:chOff x="2929375" y="236175"/>
            <a:chExt cx="805325" cy="807300"/>
          </a:xfrm>
        </p:grpSpPr>
        <p:sp>
          <p:nvSpPr>
            <p:cNvPr id="1776" name="Google Shape;1776;p10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0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0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0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10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0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0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0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0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0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0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0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10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10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10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10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10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10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10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5" name="Google Shape;1795;p105"/>
          <p:cNvGrpSpPr/>
          <p:nvPr/>
        </p:nvGrpSpPr>
        <p:grpSpPr>
          <a:xfrm>
            <a:off x="4300600" y="4715075"/>
            <a:ext cx="538025" cy="157800"/>
            <a:chOff x="2575325" y="1348650"/>
            <a:chExt cx="538025" cy="157800"/>
          </a:xfrm>
        </p:grpSpPr>
        <p:sp>
          <p:nvSpPr>
            <p:cNvPr id="1796" name="Google Shape;1796;p10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10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0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9" name="Google Shape;1799;p105"/>
          <p:cNvGrpSpPr/>
          <p:nvPr/>
        </p:nvGrpSpPr>
        <p:grpSpPr>
          <a:xfrm>
            <a:off x="-246311" y="-75763"/>
            <a:ext cx="925310" cy="943383"/>
            <a:chOff x="595389" y="1761100"/>
            <a:chExt cx="925310" cy="943383"/>
          </a:xfrm>
        </p:grpSpPr>
        <p:cxnSp>
          <p:nvCxnSpPr>
            <p:cNvPr id="1800" name="Google Shape;1800;p105"/>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801" name="Google Shape;1801;p105"/>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802" name="Google Shape;1802;p105"/>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803" name="Google Shape;1803;p105"/>
          <p:cNvGrpSpPr/>
          <p:nvPr/>
        </p:nvGrpSpPr>
        <p:grpSpPr>
          <a:xfrm>
            <a:off x="3777323" y="213224"/>
            <a:ext cx="1584576" cy="196550"/>
            <a:chOff x="750198" y="155824"/>
            <a:chExt cx="1584576" cy="196550"/>
          </a:xfrm>
        </p:grpSpPr>
        <p:sp>
          <p:nvSpPr>
            <p:cNvPr id="1804" name="Google Shape;1804;p10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0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0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0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0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0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0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10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0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0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0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0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0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0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0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0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10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10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2" name="Google Shape;1822;p105"/>
          <p:cNvGrpSpPr/>
          <p:nvPr/>
        </p:nvGrpSpPr>
        <p:grpSpPr>
          <a:xfrm>
            <a:off x="8104714" y="4394475"/>
            <a:ext cx="925310" cy="943383"/>
            <a:chOff x="595389" y="1761100"/>
            <a:chExt cx="925310" cy="943383"/>
          </a:xfrm>
        </p:grpSpPr>
        <p:cxnSp>
          <p:nvCxnSpPr>
            <p:cNvPr id="1823" name="Google Shape;1823;p105"/>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824" name="Google Shape;1824;p105"/>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825" name="Google Shape;1825;p105"/>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sp>
        <p:nvSpPr>
          <p:cNvPr id="1826" name="Google Shape;1826;p105"/>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27" name="Google Shape;1827;p105"/>
          <p:cNvSpPr txBox="1">
            <a:spLocks noGrp="1"/>
          </p:cNvSpPr>
          <p:nvPr>
            <p:ph type="subTitle" idx="1"/>
          </p:nvPr>
        </p:nvSpPr>
        <p:spPr>
          <a:xfrm>
            <a:off x="1670563" y="3714439"/>
            <a:ext cx="2433300" cy="6246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828" name="Google Shape;1828;p105"/>
          <p:cNvSpPr txBox="1">
            <a:spLocks noGrp="1"/>
          </p:cNvSpPr>
          <p:nvPr>
            <p:ph type="subTitle" idx="2"/>
          </p:nvPr>
        </p:nvSpPr>
        <p:spPr>
          <a:xfrm>
            <a:off x="5040137" y="3714439"/>
            <a:ext cx="2433300" cy="6246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829" name="Google Shape;1829;p105"/>
          <p:cNvSpPr txBox="1">
            <a:spLocks noGrp="1"/>
          </p:cNvSpPr>
          <p:nvPr>
            <p:ph type="subTitle" idx="3"/>
          </p:nvPr>
        </p:nvSpPr>
        <p:spPr>
          <a:xfrm>
            <a:off x="1670564" y="3395250"/>
            <a:ext cx="2433300" cy="477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830" name="Google Shape;1830;p105"/>
          <p:cNvSpPr txBox="1">
            <a:spLocks noGrp="1"/>
          </p:cNvSpPr>
          <p:nvPr>
            <p:ph type="subTitle" idx="4"/>
          </p:nvPr>
        </p:nvSpPr>
        <p:spPr>
          <a:xfrm>
            <a:off x="5040139" y="3395250"/>
            <a:ext cx="2433300" cy="477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831" name="Google Shape;1831;p105"/>
          <p:cNvSpPr>
            <a:spLocks noGrp="1"/>
          </p:cNvSpPr>
          <p:nvPr>
            <p:ph type="pic" idx="5"/>
          </p:nvPr>
        </p:nvSpPr>
        <p:spPr>
          <a:xfrm>
            <a:off x="210465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sp>
        <p:nvSpPr>
          <p:cNvPr id="1832" name="Google Shape;1832;p105"/>
          <p:cNvSpPr>
            <a:spLocks noGrp="1"/>
          </p:cNvSpPr>
          <p:nvPr>
            <p:ph type="pic" idx="6"/>
          </p:nvPr>
        </p:nvSpPr>
        <p:spPr>
          <a:xfrm>
            <a:off x="547420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grpSp>
        <p:nvGrpSpPr>
          <p:cNvPr id="1833" name="Google Shape;1833;p105"/>
          <p:cNvGrpSpPr/>
          <p:nvPr/>
        </p:nvGrpSpPr>
        <p:grpSpPr>
          <a:xfrm>
            <a:off x="-1063405" y="1741563"/>
            <a:ext cx="1656312" cy="1660374"/>
            <a:chOff x="2929375" y="236175"/>
            <a:chExt cx="805325" cy="807300"/>
          </a:xfrm>
        </p:grpSpPr>
        <p:sp>
          <p:nvSpPr>
            <p:cNvPr id="1834" name="Google Shape;1834;p10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0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0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0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0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0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0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10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0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0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0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10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10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10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10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10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10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0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10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1853"/>
        <p:cNvGrpSpPr/>
        <p:nvPr/>
      </p:nvGrpSpPr>
      <p:grpSpPr>
        <a:xfrm>
          <a:off x="0" y="0"/>
          <a:ext cx="0" cy="0"/>
          <a:chOff x="0" y="0"/>
          <a:chExt cx="0" cy="0"/>
        </a:xfrm>
      </p:grpSpPr>
      <p:pic>
        <p:nvPicPr>
          <p:cNvPr id="1854" name="Google Shape;1854;p106"/>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1855" name="Google Shape;1855;p106"/>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56" name="Google Shape;1856;p106"/>
          <p:cNvGrpSpPr/>
          <p:nvPr/>
        </p:nvGrpSpPr>
        <p:grpSpPr>
          <a:xfrm>
            <a:off x="8423995" y="1741563"/>
            <a:ext cx="1656312" cy="1660374"/>
            <a:chOff x="2929375" y="236175"/>
            <a:chExt cx="805325" cy="807300"/>
          </a:xfrm>
        </p:grpSpPr>
        <p:sp>
          <p:nvSpPr>
            <p:cNvPr id="1857" name="Google Shape;1857;p10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10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10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0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10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0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0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0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0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0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0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0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0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0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0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0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0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0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0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6" name="Google Shape;1876;p106"/>
          <p:cNvGrpSpPr/>
          <p:nvPr/>
        </p:nvGrpSpPr>
        <p:grpSpPr>
          <a:xfrm>
            <a:off x="1017275" y="4749000"/>
            <a:ext cx="538025" cy="157800"/>
            <a:chOff x="2575325" y="1348650"/>
            <a:chExt cx="538025" cy="157800"/>
          </a:xfrm>
        </p:grpSpPr>
        <p:sp>
          <p:nvSpPr>
            <p:cNvPr id="1877" name="Google Shape;1877;p106"/>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06"/>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06"/>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0" name="Google Shape;1880;p106"/>
          <p:cNvGrpSpPr/>
          <p:nvPr/>
        </p:nvGrpSpPr>
        <p:grpSpPr>
          <a:xfrm>
            <a:off x="7961339" y="111175"/>
            <a:ext cx="925310" cy="943383"/>
            <a:chOff x="595389" y="1761100"/>
            <a:chExt cx="925310" cy="943383"/>
          </a:xfrm>
        </p:grpSpPr>
        <p:cxnSp>
          <p:nvCxnSpPr>
            <p:cNvPr id="1881" name="Google Shape;1881;p106"/>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882" name="Google Shape;1882;p106"/>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883" name="Google Shape;1883;p106"/>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884" name="Google Shape;1884;p106"/>
          <p:cNvGrpSpPr/>
          <p:nvPr/>
        </p:nvGrpSpPr>
        <p:grpSpPr>
          <a:xfrm>
            <a:off x="-262436" y="2203875"/>
            <a:ext cx="925310" cy="943383"/>
            <a:chOff x="595389" y="1761100"/>
            <a:chExt cx="925310" cy="943383"/>
          </a:xfrm>
        </p:grpSpPr>
        <p:cxnSp>
          <p:nvCxnSpPr>
            <p:cNvPr id="1885" name="Google Shape;1885;p106"/>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886" name="Google Shape;1886;p106"/>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887" name="Google Shape;1887;p106"/>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888" name="Google Shape;1888;p106"/>
          <p:cNvGrpSpPr/>
          <p:nvPr/>
        </p:nvGrpSpPr>
        <p:grpSpPr>
          <a:xfrm>
            <a:off x="1017286" y="155824"/>
            <a:ext cx="1584576" cy="196550"/>
            <a:chOff x="750198" y="155824"/>
            <a:chExt cx="1584576" cy="196550"/>
          </a:xfrm>
        </p:grpSpPr>
        <p:sp>
          <p:nvSpPr>
            <p:cNvPr id="1889" name="Google Shape;1889;p10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10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10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10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0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10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0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10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10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10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10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0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10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10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0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10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10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0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07" name="Google Shape;1907;p106"/>
          <p:cNvSpPr txBox="1">
            <a:spLocks noGrp="1"/>
          </p:cNvSpPr>
          <p:nvPr>
            <p:ph type="subTitle" idx="1"/>
          </p:nvPr>
        </p:nvSpPr>
        <p:spPr>
          <a:xfrm>
            <a:off x="4572000" y="1471301"/>
            <a:ext cx="3852000" cy="1073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08" name="Google Shape;1908;p106"/>
          <p:cNvSpPr txBox="1">
            <a:spLocks noGrp="1"/>
          </p:cNvSpPr>
          <p:nvPr>
            <p:ph type="ctrTitle"/>
          </p:nvPr>
        </p:nvSpPr>
        <p:spPr>
          <a:xfrm flipH="1">
            <a:off x="4572000" y="574895"/>
            <a:ext cx="3852000" cy="99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09" name="Google Shape;1909;p106"/>
          <p:cNvSpPr txBox="1"/>
          <p:nvPr/>
        </p:nvSpPr>
        <p:spPr>
          <a:xfrm>
            <a:off x="4940088" y="3578700"/>
            <a:ext cx="3115800" cy="728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en" sz="1100" b="0" i="0" u="none" strike="noStrike" cap="none">
                <a:solidFill>
                  <a:schemeClr val="dk1"/>
                </a:solidFill>
                <a:latin typeface="Hind"/>
                <a:ea typeface="Hind"/>
                <a:cs typeface="Hind"/>
                <a:sym typeface="Hind"/>
              </a:rPr>
              <a:t>CREDITS: This presentation template was created by </a:t>
            </a:r>
            <a:r>
              <a:rPr lang="en" sz="1100" b="1" i="0" u="none" strike="noStrike" cap="none">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Slidesgo</a:t>
            </a:r>
            <a:r>
              <a:rPr lang="en" sz="1100" b="1" i="0" u="none" strike="noStrike" cap="none">
                <a:solidFill>
                  <a:schemeClr val="dk1"/>
                </a:solidFill>
                <a:latin typeface="Hind"/>
                <a:ea typeface="Hind"/>
                <a:cs typeface="Hind"/>
                <a:sym typeface="Hind"/>
              </a:rPr>
              <a:t>,</a:t>
            </a:r>
            <a:r>
              <a:rPr lang="en" sz="1100" b="0" i="0" u="none" strike="noStrike" cap="none">
                <a:solidFill>
                  <a:schemeClr val="dk1"/>
                </a:solidFill>
                <a:latin typeface="Hind"/>
                <a:ea typeface="Hind"/>
                <a:cs typeface="Hind"/>
                <a:sym typeface="Hind"/>
              </a:rPr>
              <a:t> and includes icons by </a:t>
            </a:r>
            <a:r>
              <a:rPr lang="en" sz="1100" b="1" i="0" u="none" strike="noStrike" cap="none">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Flaticon</a:t>
            </a:r>
            <a:r>
              <a:rPr lang="en" sz="1100" b="0" i="0" u="none" strike="noStrike" cap="none">
                <a:solidFill>
                  <a:schemeClr val="dk1"/>
                </a:solidFill>
                <a:latin typeface="Hind"/>
                <a:ea typeface="Hind"/>
                <a:cs typeface="Hind"/>
                <a:sym typeface="Hind"/>
              </a:rPr>
              <a:t>, and infographics &amp; images by </a:t>
            </a:r>
            <a:r>
              <a:rPr lang="en" sz="1100" b="1" i="0" u="none" strike="noStrike" cap="none">
                <a:solidFill>
                  <a:schemeClr val="dk1"/>
                </a:solidFill>
                <a:uFill>
                  <a:noFill/>
                </a:uFill>
                <a:latin typeface="Hind"/>
                <a:ea typeface="Hind"/>
                <a:cs typeface="Hind"/>
                <a:sym typeface="Hind"/>
                <a:hlinkClick r:id="rId5">
                  <a:extLst>
                    <a:ext uri="{A12FA001-AC4F-418D-AE19-62706E023703}">
                      <ahyp:hlinkClr xmlns:ahyp="http://schemas.microsoft.com/office/drawing/2018/hyperlinkcolor" val="tx"/>
                    </a:ext>
                  </a:extLst>
                </a:hlinkClick>
              </a:rPr>
              <a:t>Freepik</a:t>
            </a:r>
            <a:r>
              <a:rPr lang="en" sz="1100" b="0" i="0" u="none" strike="noStrike" cap="none">
                <a:solidFill>
                  <a:schemeClr val="dk1"/>
                </a:solidFill>
                <a:latin typeface="Hind"/>
                <a:ea typeface="Hind"/>
                <a:cs typeface="Hind"/>
                <a:sym typeface="Hind"/>
              </a:rPr>
              <a:t> </a:t>
            </a:r>
            <a:endParaRPr sz="1100" b="0" i="0" u="none" strike="noStrike" cap="none">
              <a:solidFill>
                <a:schemeClr val="dk1"/>
              </a:solidFill>
              <a:latin typeface="Hind"/>
              <a:ea typeface="Hind"/>
              <a:cs typeface="Hind"/>
              <a:sym typeface="Hind"/>
            </a:endParaRPr>
          </a:p>
        </p:txBody>
      </p:sp>
      <p:sp>
        <p:nvSpPr>
          <p:cNvPr id="1910" name="Google Shape;1910;p106"/>
          <p:cNvSpPr>
            <a:spLocks noGrp="1"/>
          </p:cNvSpPr>
          <p:nvPr>
            <p:ph type="pic" idx="2"/>
          </p:nvPr>
        </p:nvSpPr>
        <p:spPr>
          <a:xfrm>
            <a:off x="1017275" y="540000"/>
            <a:ext cx="2579100" cy="3955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1"/>
        <p:cNvGrpSpPr/>
        <p:nvPr/>
      </p:nvGrpSpPr>
      <p:grpSpPr>
        <a:xfrm>
          <a:off x="0" y="0"/>
          <a:ext cx="0" cy="0"/>
          <a:chOff x="0" y="0"/>
          <a:chExt cx="0" cy="0"/>
        </a:xfrm>
      </p:grpSpPr>
      <p:pic>
        <p:nvPicPr>
          <p:cNvPr id="1912" name="Google Shape;1912;p107"/>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1913" name="Google Shape;1913;p107"/>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14" name="Google Shape;1914;p107"/>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algn="l">
              <a:lnSpc>
                <a:spcPct val="100000"/>
              </a:lnSpc>
              <a:spcBef>
                <a:spcPts val="0"/>
              </a:spcBef>
              <a:spcAft>
                <a:spcPts val="0"/>
              </a:spcAft>
              <a:buClr>
                <a:srgbClr val="434343"/>
              </a:buClr>
              <a:buSzPts val="1400"/>
              <a:buFont typeface="Roboto Condensed Light"/>
              <a:buChar char="○"/>
              <a:defRPr/>
            </a:lvl2pPr>
            <a:lvl3pPr marL="1371600" lvl="2" indent="-317500" algn="l">
              <a:lnSpc>
                <a:spcPct val="100000"/>
              </a:lnSpc>
              <a:spcBef>
                <a:spcPts val="0"/>
              </a:spcBef>
              <a:spcAft>
                <a:spcPts val="0"/>
              </a:spcAft>
              <a:buClr>
                <a:srgbClr val="434343"/>
              </a:buClr>
              <a:buSzPts val="1400"/>
              <a:buFont typeface="Roboto Condensed Light"/>
              <a:buChar char="■"/>
              <a:defRPr/>
            </a:lvl3pPr>
            <a:lvl4pPr marL="1828800" lvl="3" indent="-317500" algn="l">
              <a:lnSpc>
                <a:spcPct val="100000"/>
              </a:lnSpc>
              <a:spcBef>
                <a:spcPts val="0"/>
              </a:spcBef>
              <a:spcAft>
                <a:spcPts val="0"/>
              </a:spcAft>
              <a:buClr>
                <a:srgbClr val="434343"/>
              </a:buClr>
              <a:buSzPts val="1400"/>
              <a:buFont typeface="Roboto Condensed Light"/>
              <a:buChar char="●"/>
              <a:defRPr/>
            </a:lvl4pPr>
            <a:lvl5pPr marL="2286000" lvl="4" indent="-317500" algn="l">
              <a:lnSpc>
                <a:spcPct val="100000"/>
              </a:lnSpc>
              <a:spcBef>
                <a:spcPts val="0"/>
              </a:spcBef>
              <a:spcAft>
                <a:spcPts val="0"/>
              </a:spcAft>
              <a:buClr>
                <a:srgbClr val="434343"/>
              </a:buClr>
              <a:buSzPts val="1400"/>
              <a:buFont typeface="Roboto Condensed Light"/>
              <a:buChar char="○"/>
              <a:defRPr/>
            </a:lvl5pPr>
            <a:lvl6pPr marL="2743200" lvl="5" indent="-317500" algn="l">
              <a:lnSpc>
                <a:spcPct val="100000"/>
              </a:lnSpc>
              <a:spcBef>
                <a:spcPts val="0"/>
              </a:spcBef>
              <a:spcAft>
                <a:spcPts val="0"/>
              </a:spcAft>
              <a:buClr>
                <a:srgbClr val="434343"/>
              </a:buClr>
              <a:buSzPts val="1400"/>
              <a:buFont typeface="Roboto Condensed Light"/>
              <a:buChar char="■"/>
              <a:defRPr/>
            </a:lvl6pPr>
            <a:lvl7pPr marL="3200400" lvl="6" indent="-317500" algn="l">
              <a:lnSpc>
                <a:spcPct val="100000"/>
              </a:lnSpc>
              <a:spcBef>
                <a:spcPts val="0"/>
              </a:spcBef>
              <a:spcAft>
                <a:spcPts val="0"/>
              </a:spcAft>
              <a:buClr>
                <a:srgbClr val="434343"/>
              </a:buClr>
              <a:buSzPts val="1400"/>
              <a:buFont typeface="Roboto Condensed Light"/>
              <a:buChar char="●"/>
              <a:defRPr/>
            </a:lvl7pPr>
            <a:lvl8pPr marL="3657600" lvl="7" indent="-317500" algn="l">
              <a:lnSpc>
                <a:spcPct val="100000"/>
              </a:lnSpc>
              <a:spcBef>
                <a:spcPts val="0"/>
              </a:spcBef>
              <a:spcAft>
                <a:spcPts val="0"/>
              </a:spcAft>
              <a:buClr>
                <a:srgbClr val="434343"/>
              </a:buClr>
              <a:buSzPts val="1400"/>
              <a:buFont typeface="Roboto Condensed Light"/>
              <a:buChar char="○"/>
              <a:defRPr/>
            </a:lvl8pPr>
            <a:lvl9pPr marL="4114800" lvl="8" indent="-317500" algn="l">
              <a:lnSpc>
                <a:spcPct val="100000"/>
              </a:lnSpc>
              <a:spcBef>
                <a:spcPts val="0"/>
              </a:spcBef>
              <a:spcAft>
                <a:spcPts val="0"/>
              </a:spcAft>
              <a:buClr>
                <a:srgbClr val="434343"/>
              </a:buClr>
              <a:buSzPts val="1400"/>
              <a:buFont typeface="Roboto Condensed Light"/>
              <a:buChar char="■"/>
              <a:defRPr/>
            </a:lvl9pPr>
          </a:lstStyle>
          <a:p>
            <a:endParaRPr/>
          </a:p>
        </p:txBody>
      </p:sp>
      <p:grpSp>
        <p:nvGrpSpPr>
          <p:cNvPr id="1915" name="Google Shape;1915;p107"/>
          <p:cNvGrpSpPr/>
          <p:nvPr/>
        </p:nvGrpSpPr>
        <p:grpSpPr>
          <a:xfrm>
            <a:off x="-1008030" y="3427238"/>
            <a:ext cx="1656312" cy="1660374"/>
            <a:chOff x="2929375" y="236175"/>
            <a:chExt cx="805325" cy="807300"/>
          </a:xfrm>
        </p:grpSpPr>
        <p:sp>
          <p:nvSpPr>
            <p:cNvPr id="1916" name="Google Shape;1916;p10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10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10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10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10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10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10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10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10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10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10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10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10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10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10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10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10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10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10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5" name="Google Shape;1935;p107"/>
          <p:cNvGrpSpPr/>
          <p:nvPr/>
        </p:nvGrpSpPr>
        <p:grpSpPr>
          <a:xfrm>
            <a:off x="5532700" y="4715075"/>
            <a:ext cx="538025" cy="157800"/>
            <a:chOff x="2575325" y="1348650"/>
            <a:chExt cx="538025" cy="157800"/>
          </a:xfrm>
        </p:grpSpPr>
        <p:sp>
          <p:nvSpPr>
            <p:cNvPr id="1936" name="Google Shape;1936;p107"/>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107"/>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107"/>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9" name="Google Shape;1939;p107"/>
          <p:cNvGrpSpPr/>
          <p:nvPr/>
        </p:nvGrpSpPr>
        <p:grpSpPr>
          <a:xfrm>
            <a:off x="-246311" y="-75763"/>
            <a:ext cx="925310" cy="943383"/>
            <a:chOff x="595389" y="1761100"/>
            <a:chExt cx="925310" cy="943383"/>
          </a:xfrm>
        </p:grpSpPr>
        <p:cxnSp>
          <p:nvCxnSpPr>
            <p:cNvPr id="1940" name="Google Shape;1940;p107"/>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941" name="Google Shape;1941;p107"/>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942" name="Google Shape;1942;p107"/>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943" name="Google Shape;1943;p107"/>
          <p:cNvGrpSpPr/>
          <p:nvPr/>
        </p:nvGrpSpPr>
        <p:grpSpPr>
          <a:xfrm>
            <a:off x="3436664" y="4715075"/>
            <a:ext cx="925310" cy="943383"/>
            <a:chOff x="595389" y="1761100"/>
            <a:chExt cx="925310" cy="943383"/>
          </a:xfrm>
        </p:grpSpPr>
        <p:cxnSp>
          <p:nvCxnSpPr>
            <p:cNvPr id="1944" name="Google Shape;1944;p107"/>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945" name="Google Shape;1945;p107"/>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946" name="Google Shape;1946;p107"/>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947" name="Google Shape;1947;p107"/>
          <p:cNvGrpSpPr/>
          <p:nvPr/>
        </p:nvGrpSpPr>
        <p:grpSpPr>
          <a:xfrm>
            <a:off x="3777323" y="213224"/>
            <a:ext cx="1584576" cy="196550"/>
            <a:chOff x="750198" y="155824"/>
            <a:chExt cx="1584576" cy="196550"/>
          </a:xfrm>
        </p:grpSpPr>
        <p:sp>
          <p:nvSpPr>
            <p:cNvPr id="1948" name="Google Shape;1948;p10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10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10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10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10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10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10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10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10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10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10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10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10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0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10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10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10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10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6" name="Google Shape;1966;p107"/>
          <p:cNvGrpSpPr/>
          <p:nvPr/>
        </p:nvGrpSpPr>
        <p:grpSpPr>
          <a:xfrm>
            <a:off x="8565764" y="2067650"/>
            <a:ext cx="925310" cy="943383"/>
            <a:chOff x="595389" y="1761100"/>
            <a:chExt cx="925310" cy="943383"/>
          </a:xfrm>
        </p:grpSpPr>
        <p:cxnSp>
          <p:nvCxnSpPr>
            <p:cNvPr id="1967" name="Google Shape;1967;p107"/>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968" name="Google Shape;1968;p107"/>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969" name="Google Shape;1969;p107"/>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pic>
        <p:nvPicPr>
          <p:cNvPr id="100" name="Google Shape;100;p81"/>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101" name="Google Shape;101;p81"/>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81"/>
          <p:cNvGrpSpPr/>
          <p:nvPr/>
        </p:nvGrpSpPr>
        <p:grpSpPr>
          <a:xfrm>
            <a:off x="7933020" y="4114401"/>
            <a:ext cx="1656312" cy="1660374"/>
            <a:chOff x="2929375" y="236175"/>
            <a:chExt cx="805325" cy="807300"/>
          </a:xfrm>
        </p:grpSpPr>
        <p:sp>
          <p:nvSpPr>
            <p:cNvPr id="103" name="Google Shape;103;p8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8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8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8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8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8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8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8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8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8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8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8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8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8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8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8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8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8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8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81"/>
          <p:cNvGrpSpPr/>
          <p:nvPr/>
        </p:nvGrpSpPr>
        <p:grpSpPr>
          <a:xfrm>
            <a:off x="8565939" y="2998375"/>
            <a:ext cx="925310" cy="943383"/>
            <a:chOff x="595389" y="1761100"/>
            <a:chExt cx="925310" cy="943383"/>
          </a:xfrm>
        </p:grpSpPr>
        <p:cxnSp>
          <p:nvCxnSpPr>
            <p:cNvPr id="123" name="Google Shape;123;p81"/>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24" name="Google Shape;124;p81"/>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25" name="Google Shape;125;p81"/>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26" name="Google Shape;126;p81"/>
          <p:cNvGrpSpPr/>
          <p:nvPr/>
        </p:nvGrpSpPr>
        <p:grpSpPr>
          <a:xfrm>
            <a:off x="-316986" y="627862"/>
            <a:ext cx="925310" cy="943383"/>
            <a:chOff x="595389" y="1761100"/>
            <a:chExt cx="925310" cy="943383"/>
          </a:xfrm>
        </p:grpSpPr>
        <p:cxnSp>
          <p:nvCxnSpPr>
            <p:cNvPr id="127" name="Google Shape;127;p81"/>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28" name="Google Shape;128;p81"/>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29" name="Google Shape;129;p81"/>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30" name="Google Shape;130;p81"/>
          <p:cNvGrpSpPr/>
          <p:nvPr/>
        </p:nvGrpSpPr>
        <p:grpSpPr>
          <a:xfrm>
            <a:off x="958411" y="4505111"/>
            <a:ext cx="1584576" cy="196550"/>
            <a:chOff x="750198" y="155824"/>
            <a:chExt cx="1584576" cy="196550"/>
          </a:xfrm>
        </p:grpSpPr>
        <p:sp>
          <p:nvSpPr>
            <p:cNvPr id="131" name="Google Shape;131;p8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8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8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8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8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8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8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8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8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8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8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8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8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8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8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8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8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8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81"/>
          <p:cNvSpPr txBox="1">
            <a:spLocks noGrp="1"/>
          </p:cNvSpPr>
          <p:nvPr>
            <p:ph type="title"/>
          </p:nvPr>
        </p:nvSpPr>
        <p:spPr>
          <a:xfrm>
            <a:off x="4063762" y="2309550"/>
            <a:ext cx="4030500" cy="904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48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0" name="Google Shape;150;p81"/>
          <p:cNvSpPr txBox="1">
            <a:spLocks noGrp="1"/>
          </p:cNvSpPr>
          <p:nvPr>
            <p:ph type="title" idx="2"/>
          </p:nvPr>
        </p:nvSpPr>
        <p:spPr>
          <a:xfrm>
            <a:off x="5548308" y="1494475"/>
            <a:ext cx="1061400" cy="719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36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51" name="Google Shape;151;p81"/>
          <p:cNvSpPr txBox="1">
            <a:spLocks noGrp="1"/>
          </p:cNvSpPr>
          <p:nvPr>
            <p:ph type="subTitle" idx="1"/>
          </p:nvPr>
        </p:nvSpPr>
        <p:spPr>
          <a:xfrm>
            <a:off x="4063750" y="3309725"/>
            <a:ext cx="4030500" cy="4059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2" name="Google Shape;152;p81"/>
          <p:cNvSpPr>
            <a:spLocks noGrp="1"/>
          </p:cNvSpPr>
          <p:nvPr>
            <p:ph type="pic" idx="3"/>
          </p:nvPr>
        </p:nvSpPr>
        <p:spPr>
          <a:xfrm>
            <a:off x="95838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970"/>
        <p:cNvGrpSpPr/>
        <p:nvPr/>
      </p:nvGrpSpPr>
      <p:grpSpPr>
        <a:xfrm>
          <a:off x="0" y="0"/>
          <a:ext cx="0" cy="0"/>
          <a:chOff x="0" y="0"/>
          <a:chExt cx="0" cy="0"/>
        </a:xfrm>
      </p:grpSpPr>
      <p:pic>
        <p:nvPicPr>
          <p:cNvPr id="1971" name="Google Shape;1971;p108"/>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1972" name="Google Shape;1972;p108"/>
          <p:cNvGrpSpPr/>
          <p:nvPr/>
        </p:nvGrpSpPr>
        <p:grpSpPr>
          <a:xfrm>
            <a:off x="8169570" y="4244876"/>
            <a:ext cx="1656312" cy="1660374"/>
            <a:chOff x="2929375" y="236175"/>
            <a:chExt cx="805325" cy="807300"/>
          </a:xfrm>
        </p:grpSpPr>
        <p:sp>
          <p:nvSpPr>
            <p:cNvPr id="1973" name="Google Shape;1973;p10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10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10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10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10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10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10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10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10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10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10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10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10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10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10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10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10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10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10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2" name="Google Shape;1992;p108"/>
          <p:cNvGrpSpPr/>
          <p:nvPr/>
        </p:nvGrpSpPr>
        <p:grpSpPr>
          <a:xfrm>
            <a:off x="1383300" y="4715075"/>
            <a:ext cx="538025" cy="157800"/>
            <a:chOff x="2575325" y="1348650"/>
            <a:chExt cx="538025" cy="157800"/>
          </a:xfrm>
        </p:grpSpPr>
        <p:sp>
          <p:nvSpPr>
            <p:cNvPr id="1993" name="Google Shape;1993;p10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10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10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6" name="Google Shape;1996;p108"/>
          <p:cNvGrpSpPr/>
          <p:nvPr/>
        </p:nvGrpSpPr>
        <p:grpSpPr>
          <a:xfrm>
            <a:off x="-246311" y="-75763"/>
            <a:ext cx="925310" cy="943383"/>
            <a:chOff x="595389" y="1761100"/>
            <a:chExt cx="925310" cy="943383"/>
          </a:xfrm>
        </p:grpSpPr>
        <p:cxnSp>
          <p:nvCxnSpPr>
            <p:cNvPr id="1997" name="Google Shape;1997;p108"/>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998" name="Google Shape;1998;p108"/>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999" name="Google Shape;1999;p108"/>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2000" name="Google Shape;2000;p108"/>
          <p:cNvGrpSpPr/>
          <p:nvPr/>
        </p:nvGrpSpPr>
        <p:grpSpPr>
          <a:xfrm>
            <a:off x="6642364" y="4603375"/>
            <a:ext cx="925310" cy="943383"/>
            <a:chOff x="595389" y="1761100"/>
            <a:chExt cx="925310" cy="943383"/>
          </a:xfrm>
        </p:grpSpPr>
        <p:cxnSp>
          <p:nvCxnSpPr>
            <p:cNvPr id="2001" name="Google Shape;2001;p108"/>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002" name="Google Shape;2002;p108"/>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003" name="Google Shape;2003;p108"/>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2004" name="Google Shape;2004;p108"/>
          <p:cNvGrpSpPr/>
          <p:nvPr/>
        </p:nvGrpSpPr>
        <p:grpSpPr>
          <a:xfrm>
            <a:off x="6788523" y="213224"/>
            <a:ext cx="1584576" cy="196550"/>
            <a:chOff x="750198" y="155824"/>
            <a:chExt cx="1584576" cy="196550"/>
          </a:xfrm>
        </p:grpSpPr>
        <p:sp>
          <p:nvSpPr>
            <p:cNvPr id="2005" name="Google Shape;2005;p10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10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10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10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10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0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0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0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0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0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10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10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10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10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10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10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10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10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3" name="Google Shape;2023;p108"/>
          <p:cNvGrpSpPr/>
          <p:nvPr/>
        </p:nvGrpSpPr>
        <p:grpSpPr>
          <a:xfrm>
            <a:off x="8535064" y="792575"/>
            <a:ext cx="925310" cy="943383"/>
            <a:chOff x="595389" y="1761100"/>
            <a:chExt cx="925310" cy="943383"/>
          </a:xfrm>
        </p:grpSpPr>
        <p:cxnSp>
          <p:nvCxnSpPr>
            <p:cNvPr id="2024" name="Google Shape;2024;p108"/>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025" name="Google Shape;2025;p108"/>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026" name="Google Shape;2026;p108"/>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sp>
        <p:nvSpPr>
          <p:cNvPr id="2027" name="Google Shape;2027;p108"/>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28" name="Google Shape;2028;p108"/>
          <p:cNvSpPr txBox="1">
            <a:spLocks noGrp="1"/>
          </p:cNvSpPr>
          <p:nvPr>
            <p:ph type="body" idx="1"/>
          </p:nvPr>
        </p:nvSpPr>
        <p:spPr>
          <a:xfrm>
            <a:off x="720000" y="1152475"/>
            <a:ext cx="3852000" cy="345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algn="l">
              <a:lnSpc>
                <a:spcPct val="100000"/>
              </a:lnSpc>
              <a:spcBef>
                <a:spcPts val="0"/>
              </a:spcBef>
              <a:spcAft>
                <a:spcPts val="0"/>
              </a:spcAft>
              <a:buClr>
                <a:srgbClr val="434343"/>
              </a:buClr>
              <a:buSzPts val="1400"/>
              <a:buFont typeface="Roboto Condensed Light"/>
              <a:buChar char="○"/>
              <a:defRPr/>
            </a:lvl2pPr>
            <a:lvl3pPr marL="1371600" lvl="2" indent="-317500" algn="l">
              <a:lnSpc>
                <a:spcPct val="100000"/>
              </a:lnSpc>
              <a:spcBef>
                <a:spcPts val="0"/>
              </a:spcBef>
              <a:spcAft>
                <a:spcPts val="0"/>
              </a:spcAft>
              <a:buClr>
                <a:srgbClr val="434343"/>
              </a:buClr>
              <a:buSzPts val="1400"/>
              <a:buFont typeface="Roboto Condensed Light"/>
              <a:buChar char="■"/>
              <a:defRPr/>
            </a:lvl3pPr>
            <a:lvl4pPr marL="1828800" lvl="3" indent="-317500" algn="l">
              <a:lnSpc>
                <a:spcPct val="100000"/>
              </a:lnSpc>
              <a:spcBef>
                <a:spcPts val="0"/>
              </a:spcBef>
              <a:spcAft>
                <a:spcPts val="0"/>
              </a:spcAft>
              <a:buClr>
                <a:srgbClr val="434343"/>
              </a:buClr>
              <a:buSzPts val="1400"/>
              <a:buFont typeface="Roboto Condensed Light"/>
              <a:buChar char="●"/>
              <a:defRPr/>
            </a:lvl4pPr>
            <a:lvl5pPr marL="2286000" lvl="4" indent="-317500" algn="l">
              <a:lnSpc>
                <a:spcPct val="100000"/>
              </a:lnSpc>
              <a:spcBef>
                <a:spcPts val="0"/>
              </a:spcBef>
              <a:spcAft>
                <a:spcPts val="0"/>
              </a:spcAft>
              <a:buClr>
                <a:srgbClr val="434343"/>
              </a:buClr>
              <a:buSzPts val="1400"/>
              <a:buFont typeface="Roboto Condensed Light"/>
              <a:buChar char="○"/>
              <a:defRPr/>
            </a:lvl5pPr>
            <a:lvl6pPr marL="2743200" lvl="5" indent="-317500" algn="l">
              <a:lnSpc>
                <a:spcPct val="100000"/>
              </a:lnSpc>
              <a:spcBef>
                <a:spcPts val="0"/>
              </a:spcBef>
              <a:spcAft>
                <a:spcPts val="0"/>
              </a:spcAft>
              <a:buClr>
                <a:srgbClr val="434343"/>
              </a:buClr>
              <a:buSzPts val="1400"/>
              <a:buFont typeface="Roboto Condensed Light"/>
              <a:buChar char="■"/>
              <a:defRPr/>
            </a:lvl6pPr>
            <a:lvl7pPr marL="3200400" lvl="6" indent="-317500" algn="l">
              <a:lnSpc>
                <a:spcPct val="100000"/>
              </a:lnSpc>
              <a:spcBef>
                <a:spcPts val="0"/>
              </a:spcBef>
              <a:spcAft>
                <a:spcPts val="0"/>
              </a:spcAft>
              <a:buClr>
                <a:srgbClr val="434343"/>
              </a:buClr>
              <a:buSzPts val="1400"/>
              <a:buFont typeface="Roboto Condensed Light"/>
              <a:buChar char="●"/>
              <a:defRPr/>
            </a:lvl7pPr>
            <a:lvl8pPr marL="3657600" lvl="7" indent="-317500" algn="l">
              <a:lnSpc>
                <a:spcPct val="100000"/>
              </a:lnSpc>
              <a:spcBef>
                <a:spcPts val="0"/>
              </a:spcBef>
              <a:spcAft>
                <a:spcPts val="0"/>
              </a:spcAft>
              <a:buClr>
                <a:srgbClr val="434343"/>
              </a:buClr>
              <a:buSzPts val="1400"/>
              <a:buFont typeface="Roboto Condensed Light"/>
              <a:buChar char="○"/>
              <a:defRPr/>
            </a:lvl8pPr>
            <a:lvl9pPr marL="4114800" lvl="8" indent="-317500" algn="l">
              <a:lnSpc>
                <a:spcPct val="100000"/>
              </a:lnSpc>
              <a:spcBef>
                <a:spcPts val="0"/>
              </a:spcBef>
              <a:spcAft>
                <a:spcPts val="0"/>
              </a:spcAft>
              <a:buClr>
                <a:srgbClr val="434343"/>
              </a:buClr>
              <a:buSzPts val="1400"/>
              <a:buFont typeface="Roboto Condensed Light"/>
              <a:buChar char="■"/>
              <a:defRPr/>
            </a:lvl9pPr>
          </a:lstStyle>
          <a:p>
            <a:endParaRPr/>
          </a:p>
        </p:txBody>
      </p:sp>
      <p:grpSp>
        <p:nvGrpSpPr>
          <p:cNvPr id="2029" name="Google Shape;2029;p108"/>
          <p:cNvGrpSpPr/>
          <p:nvPr/>
        </p:nvGrpSpPr>
        <p:grpSpPr>
          <a:xfrm>
            <a:off x="-640655" y="4244876"/>
            <a:ext cx="1656312" cy="1660374"/>
            <a:chOff x="2929375" y="236175"/>
            <a:chExt cx="805325" cy="807300"/>
          </a:xfrm>
        </p:grpSpPr>
        <p:sp>
          <p:nvSpPr>
            <p:cNvPr id="2030" name="Google Shape;2030;p10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10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10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10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10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10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10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10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10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10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10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10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10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10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10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10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10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10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10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49" name="Google Shape;2049;p108"/>
          <p:cNvSpPr txBox="1">
            <a:spLocks noGrp="1"/>
          </p:cNvSpPr>
          <p:nvPr>
            <p:ph type="body" idx="2"/>
          </p:nvPr>
        </p:nvSpPr>
        <p:spPr>
          <a:xfrm>
            <a:off x="4574025" y="1152475"/>
            <a:ext cx="3852000" cy="345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2"/>
              </a:buClr>
              <a:buSzPts val="1400"/>
              <a:buFont typeface="Livvic"/>
              <a:buChar char="●"/>
              <a:defRPr sz="1200"/>
            </a:lvl1pPr>
            <a:lvl2pPr marL="914400" lvl="1" indent="-317500" algn="l">
              <a:lnSpc>
                <a:spcPct val="100000"/>
              </a:lnSpc>
              <a:spcBef>
                <a:spcPts val="0"/>
              </a:spcBef>
              <a:spcAft>
                <a:spcPts val="0"/>
              </a:spcAft>
              <a:buClr>
                <a:srgbClr val="434343"/>
              </a:buClr>
              <a:buSzPts val="1400"/>
              <a:buFont typeface="Roboto Condensed Light"/>
              <a:buChar char="○"/>
              <a:defRPr/>
            </a:lvl2pPr>
            <a:lvl3pPr marL="1371600" lvl="2" indent="-317500" algn="l">
              <a:lnSpc>
                <a:spcPct val="100000"/>
              </a:lnSpc>
              <a:spcBef>
                <a:spcPts val="0"/>
              </a:spcBef>
              <a:spcAft>
                <a:spcPts val="0"/>
              </a:spcAft>
              <a:buClr>
                <a:srgbClr val="434343"/>
              </a:buClr>
              <a:buSzPts val="1400"/>
              <a:buFont typeface="Roboto Condensed Light"/>
              <a:buChar char="■"/>
              <a:defRPr/>
            </a:lvl3pPr>
            <a:lvl4pPr marL="1828800" lvl="3" indent="-317500" algn="l">
              <a:lnSpc>
                <a:spcPct val="100000"/>
              </a:lnSpc>
              <a:spcBef>
                <a:spcPts val="0"/>
              </a:spcBef>
              <a:spcAft>
                <a:spcPts val="0"/>
              </a:spcAft>
              <a:buClr>
                <a:srgbClr val="434343"/>
              </a:buClr>
              <a:buSzPts val="1400"/>
              <a:buFont typeface="Roboto Condensed Light"/>
              <a:buChar char="●"/>
              <a:defRPr/>
            </a:lvl4pPr>
            <a:lvl5pPr marL="2286000" lvl="4" indent="-317500" algn="l">
              <a:lnSpc>
                <a:spcPct val="100000"/>
              </a:lnSpc>
              <a:spcBef>
                <a:spcPts val="0"/>
              </a:spcBef>
              <a:spcAft>
                <a:spcPts val="0"/>
              </a:spcAft>
              <a:buClr>
                <a:srgbClr val="434343"/>
              </a:buClr>
              <a:buSzPts val="1400"/>
              <a:buFont typeface="Roboto Condensed Light"/>
              <a:buChar char="○"/>
              <a:defRPr/>
            </a:lvl5pPr>
            <a:lvl6pPr marL="2743200" lvl="5" indent="-317500" algn="l">
              <a:lnSpc>
                <a:spcPct val="100000"/>
              </a:lnSpc>
              <a:spcBef>
                <a:spcPts val="0"/>
              </a:spcBef>
              <a:spcAft>
                <a:spcPts val="0"/>
              </a:spcAft>
              <a:buClr>
                <a:srgbClr val="434343"/>
              </a:buClr>
              <a:buSzPts val="1400"/>
              <a:buFont typeface="Roboto Condensed Light"/>
              <a:buChar char="■"/>
              <a:defRPr/>
            </a:lvl6pPr>
            <a:lvl7pPr marL="3200400" lvl="6" indent="-317500" algn="l">
              <a:lnSpc>
                <a:spcPct val="100000"/>
              </a:lnSpc>
              <a:spcBef>
                <a:spcPts val="0"/>
              </a:spcBef>
              <a:spcAft>
                <a:spcPts val="0"/>
              </a:spcAft>
              <a:buClr>
                <a:srgbClr val="434343"/>
              </a:buClr>
              <a:buSzPts val="1400"/>
              <a:buFont typeface="Roboto Condensed Light"/>
              <a:buChar char="●"/>
              <a:defRPr/>
            </a:lvl7pPr>
            <a:lvl8pPr marL="3657600" lvl="7" indent="-317500" algn="l">
              <a:lnSpc>
                <a:spcPct val="100000"/>
              </a:lnSpc>
              <a:spcBef>
                <a:spcPts val="0"/>
              </a:spcBef>
              <a:spcAft>
                <a:spcPts val="0"/>
              </a:spcAft>
              <a:buClr>
                <a:srgbClr val="434343"/>
              </a:buClr>
              <a:buSzPts val="1400"/>
              <a:buFont typeface="Roboto Condensed Light"/>
              <a:buChar char="○"/>
              <a:defRPr/>
            </a:lvl8pPr>
            <a:lvl9pPr marL="4114800" lvl="8" indent="-317500" algn="l">
              <a:lnSpc>
                <a:spcPct val="100000"/>
              </a:lnSpc>
              <a:spcBef>
                <a:spcPts val="0"/>
              </a:spcBef>
              <a:spcAft>
                <a:spcPts val="0"/>
              </a:spcAft>
              <a:buClr>
                <a:srgbClr val="434343"/>
              </a:buClr>
              <a:buSzPts val="1400"/>
              <a:buFont typeface="Roboto Condensed Light"/>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50"/>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051"/>
        <p:cNvGrpSpPr/>
        <p:nvPr/>
      </p:nvGrpSpPr>
      <p:grpSpPr>
        <a:xfrm>
          <a:off x="0" y="0"/>
          <a:ext cx="0" cy="0"/>
          <a:chOff x="0" y="0"/>
          <a:chExt cx="0" cy="0"/>
        </a:xfrm>
      </p:grpSpPr>
      <p:pic>
        <p:nvPicPr>
          <p:cNvPr id="2052" name="Google Shape;2052;p113"/>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2053" name="Google Shape;2053;p113"/>
          <p:cNvGrpSpPr/>
          <p:nvPr/>
        </p:nvGrpSpPr>
        <p:grpSpPr>
          <a:xfrm>
            <a:off x="-943205" y="4190838"/>
            <a:ext cx="1656312" cy="1660374"/>
            <a:chOff x="2929375" y="236175"/>
            <a:chExt cx="805325" cy="807300"/>
          </a:xfrm>
        </p:grpSpPr>
        <p:sp>
          <p:nvSpPr>
            <p:cNvPr id="2054" name="Google Shape;2054;p11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11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11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11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11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11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11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11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11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11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11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11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11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11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11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11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11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11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11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3" name="Google Shape;2073;p113"/>
          <p:cNvGrpSpPr/>
          <p:nvPr/>
        </p:nvGrpSpPr>
        <p:grpSpPr>
          <a:xfrm>
            <a:off x="4302975" y="4715075"/>
            <a:ext cx="538025" cy="157800"/>
            <a:chOff x="2575325" y="1348650"/>
            <a:chExt cx="538025" cy="157800"/>
          </a:xfrm>
        </p:grpSpPr>
        <p:sp>
          <p:nvSpPr>
            <p:cNvPr id="2074" name="Google Shape;2074;p11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11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11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7" name="Google Shape;2077;p113"/>
          <p:cNvGrpSpPr/>
          <p:nvPr/>
        </p:nvGrpSpPr>
        <p:grpSpPr>
          <a:xfrm>
            <a:off x="-289536" y="342037"/>
            <a:ext cx="925310" cy="943383"/>
            <a:chOff x="595389" y="1761100"/>
            <a:chExt cx="925310" cy="943383"/>
          </a:xfrm>
        </p:grpSpPr>
        <p:cxnSp>
          <p:nvCxnSpPr>
            <p:cNvPr id="2078" name="Google Shape;2078;p113"/>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079" name="Google Shape;2079;p113"/>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080" name="Google Shape;2080;p113"/>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2081" name="Google Shape;2081;p113"/>
          <p:cNvGrpSpPr/>
          <p:nvPr/>
        </p:nvGrpSpPr>
        <p:grpSpPr>
          <a:xfrm>
            <a:off x="8659439" y="4065800"/>
            <a:ext cx="925310" cy="943383"/>
            <a:chOff x="595389" y="1761100"/>
            <a:chExt cx="925310" cy="943383"/>
          </a:xfrm>
        </p:grpSpPr>
        <p:cxnSp>
          <p:nvCxnSpPr>
            <p:cNvPr id="2082" name="Google Shape;2082;p113"/>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083" name="Google Shape;2083;p113"/>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084" name="Google Shape;2084;p113"/>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2085" name="Google Shape;2085;p113"/>
          <p:cNvGrpSpPr/>
          <p:nvPr/>
        </p:nvGrpSpPr>
        <p:grpSpPr>
          <a:xfrm>
            <a:off x="3779698" y="213224"/>
            <a:ext cx="1584576" cy="196550"/>
            <a:chOff x="750198" y="155824"/>
            <a:chExt cx="1584576" cy="196550"/>
          </a:xfrm>
        </p:grpSpPr>
        <p:sp>
          <p:nvSpPr>
            <p:cNvPr id="2086" name="Google Shape;2086;p11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11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11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11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11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11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11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11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11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11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11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11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11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11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11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11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11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11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04" name="Google Shape;2104;p113"/>
          <p:cNvGrpSpPr/>
          <p:nvPr/>
        </p:nvGrpSpPr>
        <p:grpSpPr>
          <a:xfrm>
            <a:off x="8293945" y="-374937"/>
            <a:ext cx="1656312" cy="1660374"/>
            <a:chOff x="2929375" y="236175"/>
            <a:chExt cx="805325" cy="807300"/>
          </a:xfrm>
        </p:grpSpPr>
        <p:sp>
          <p:nvSpPr>
            <p:cNvPr id="2105" name="Google Shape;2105;p11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11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11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11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11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11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11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11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11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11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11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11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11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11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11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11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11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11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11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24" name="Google Shape;2124;p113"/>
          <p:cNvPicPr preferRelativeResize="0"/>
          <p:nvPr/>
        </p:nvPicPr>
        <p:blipFill rotWithShape="1">
          <a:blip r:embed="rId3">
            <a:alphaModFix/>
          </a:blip>
          <a:srcRect/>
          <a:stretch/>
        </p:blipFill>
        <p:spPr>
          <a:xfrm>
            <a:off x="940350" y="766000"/>
            <a:ext cx="2413750" cy="36206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25"/>
        <p:cNvGrpSpPr/>
        <p:nvPr/>
      </p:nvGrpSpPr>
      <p:grpSpPr>
        <a:xfrm>
          <a:off x="0" y="0"/>
          <a:ext cx="0" cy="0"/>
          <a:chOff x="0" y="0"/>
          <a:chExt cx="0" cy="0"/>
        </a:xfrm>
      </p:grpSpPr>
      <p:pic>
        <p:nvPicPr>
          <p:cNvPr id="2126" name="Google Shape;2126;p114"/>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2127" name="Google Shape;2127;p114"/>
          <p:cNvGrpSpPr/>
          <p:nvPr/>
        </p:nvGrpSpPr>
        <p:grpSpPr>
          <a:xfrm>
            <a:off x="-943205" y="812288"/>
            <a:ext cx="1656312" cy="1660374"/>
            <a:chOff x="2929375" y="236175"/>
            <a:chExt cx="805325" cy="807300"/>
          </a:xfrm>
        </p:grpSpPr>
        <p:sp>
          <p:nvSpPr>
            <p:cNvPr id="2128" name="Google Shape;2128;p1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1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1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1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1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1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1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1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1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1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1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1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1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1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1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1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1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1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1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7" name="Google Shape;2147;p114"/>
          <p:cNvGrpSpPr/>
          <p:nvPr/>
        </p:nvGrpSpPr>
        <p:grpSpPr>
          <a:xfrm>
            <a:off x="8236250" y="4715075"/>
            <a:ext cx="538025" cy="157800"/>
            <a:chOff x="2575325" y="1348650"/>
            <a:chExt cx="538025" cy="157800"/>
          </a:xfrm>
        </p:grpSpPr>
        <p:sp>
          <p:nvSpPr>
            <p:cNvPr id="2148" name="Google Shape;2148;p11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11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11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1" name="Google Shape;2151;p114"/>
          <p:cNvGrpSpPr/>
          <p:nvPr/>
        </p:nvGrpSpPr>
        <p:grpSpPr>
          <a:xfrm>
            <a:off x="7735464" y="-403388"/>
            <a:ext cx="925310" cy="943383"/>
            <a:chOff x="595389" y="1761100"/>
            <a:chExt cx="925310" cy="943383"/>
          </a:xfrm>
        </p:grpSpPr>
        <p:cxnSp>
          <p:nvCxnSpPr>
            <p:cNvPr id="2152" name="Google Shape;2152;p114"/>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153" name="Google Shape;2153;p114"/>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154" name="Google Shape;2154;p114"/>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2155" name="Google Shape;2155;p114"/>
          <p:cNvGrpSpPr/>
          <p:nvPr/>
        </p:nvGrpSpPr>
        <p:grpSpPr>
          <a:xfrm>
            <a:off x="-577711" y="3820875"/>
            <a:ext cx="925310" cy="943383"/>
            <a:chOff x="595389" y="1761100"/>
            <a:chExt cx="925310" cy="943383"/>
          </a:xfrm>
        </p:grpSpPr>
        <p:cxnSp>
          <p:nvCxnSpPr>
            <p:cNvPr id="2156" name="Google Shape;2156;p114"/>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157" name="Google Shape;2157;p114"/>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158" name="Google Shape;2158;p114"/>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2159" name="Google Shape;2159;p114"/>
          <p:cNvGrpSpPr/>
          <p:nvPr/>
        </p:nvGrpSpPr>
        <p:grpSpPr>
          <a:xfrm>
            <a:off x="305598" y="213224"/>
            <a:ext cx="1584576" cy="196550"/>
            <a:chOff x="750198" y="155824"/>
            <a:chExt cx="1584576" cy="196550"/>
          </a:xfrm>
        </p:grpSpPr>
        <p:sp>
          <p:nvSpPr>
            <p:cNvPr id="2160" name="Google Shape;2160;p11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11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11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11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11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11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11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11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11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11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11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11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11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11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11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11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11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11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8" name="Google Shape;2178;p114"/>
          <p:cNvGrpSpPr/>
          <p:nvPr/>
        </p:nvGrpSpPr>
        <p:grpSpPr>
          <a:xfrm>
            <a:off x="8313670" y="2728488"/>
            <a:ext cx="1656312" cy="1660374"/>
            <a:chOff x="2929375" y="236175"/>
            <a:chExt cx="805325" cy="807300"/>
          </a:xfrm>
        </p:grpSpPr>
        <p:sp>
          <p:nvSpPr>
            <p:cNvPr id="2179" name="Google Shape;2179;p1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1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1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1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1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1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1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1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1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1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1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1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1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1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1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1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1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1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1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98" name="Google Shape;2198;p114"/>
          <p:cNvPicPr preferRelativeResize="0"/>
          <p:nvPr/>
        </p:nvPicPr>
        <p:blipFill rotWithShape="1">
          <a:blip r:embed="rId3">
            <a:alphaModFix/>
          </a:blip>
          <a:srcRect l="22484" r="10794"/>
          <a:stretch/>
        </p:blipFill>
        <p:spPr>
          <a:xfrm>
            <a:off x="5704419" y="1382887"/>
            <a:ext cx="2386925" cy="238685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1_Big number">
    <p:bg>
      <p:bgPr>
        <a:solidFill>
          <a:schemeClr val="accent3"/>
        </a:solidFill>
        <a:effectLst/>
      </p:bgPr>
    </p:bg>
    <p:spTree>
      <p:nvGrpSpPr>
        <p:cNvPr id="1" name="Shape 2199"/>
        <p:cNvGrpSpPr/>
        <p:nvPr/>
      </p:nvGrpSpPr>
      <p:grpSpPr>
        <a:xfrm>
          <a:off x="0" y="0"/>
          <a:ext cx="0" cy="0"/>
          <a:chOff x="0" y="0"/>
          <a:chExt cx="0" cy="0"/>
        </a:xfrm>
      </p:grpSpPr>
      <p:grpSp>
        <p:nvGrpSpPr>
          <p:cNvPr id="2200" name="Google Shape;2200;p115"/>
          <p:cNvGrpSpPr/>
          <p:nvPr/>
        </p:nvGrpSpPr>
        <p:grpSpPr>
          <a:xfrm>
            <a:off x="52" y="4099200"/>
            <a:ext cx="9144036" cy="1044300"/>
            <a:chOff x="52" y="4099200"/>
            <a:chExt cx="9144036" cy="1044300"/>
          </a:xfrm>
        </p:grpSpPr>
        <p:grpSp>
          <p:nvGrpSpPr>
            <p:cNvPr id="2201" name="Google Shape;2201;p115"/>
            <p:cNvGrpSpPr/>
            <p:nvPr/>
          </p:nvGrpSpPr>
          <p:grpSpPr>
            <a:xfrm>
              <a:off x="52" y="4309200"/>
              <a:ext cx="231622" cy="834300"/>
              <a:chOff x="2688737" y="4301380"/>
              <a:chExt cx="231900" cy="834300"/>
            </a:xfrm>
          </p:grpSpPr>
          <p:sp>
            <p:nvSpPr>
              <p:cNvPr id="2202" name="Google Shape;2202;p115"/>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115"/>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115"/>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115"/>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6" name="Google Shape;2206;p115"/>
            <p:cNvGrpSpPr/>
            <p:nvPr/>
          </p:nvGrpSpPr>
          <p:grpSpPr>
            <a:xfrm>
              <a:off x="371406" y="4099200"/>
              <a:ext cx="231622" cy="1044300"/>
              <a:chOff x="2688737" y="4091380"/>
              <a:chExt cx="231900" cy="1044300"/>
            </a:xfrm>
          </p:grpSpPr>
          <p:sp>
            <p:nvSpPr>
              <p:cNvPr id="2207" name="Google Shape;2207;p115"/>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115"/>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115"/>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115"/>
              <p:cNvSpPr/>
              <p:nvPr/>
            </p:nvSpPr>
            <p:spPr>
              <a:xfrm flipH="1">
                <a:off x="2688737" y="4091380"/>
                <a:ext cx="2319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115"/>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2" name="Google Shape;2212;p115"/>
            <p:cNvGrpSpPr/>
            <p:nvPr/>
          </p:nvGrpSpPr>
          <p:grpSpPr>
            <a:xfrm>
              <a:off x="742761" y="4309200"/>
              <a:ext cx="231622" cy="834300"/>
              <a:chOff x="2688737" y="4301380"/>
              <a:chExt cx="231900" cy="834300"/>
            </a:xfrm>
          </p:grpSpPr>
          <p:sp>
            <p:nvSpPr>
              <p:cNvPr id="2213" name="Google Shape;2213;p115"/>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115"/>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115"/>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115"/>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7" name="Google Shape;2217;p115"/>
            <p:cNvGrpSpPr/>
            <p:nvPr/>
          </p:nvGrpSpPr>
          <p:grpSpPr>
            <a:xfrm>
              <a:off x="1114115" y="4518900"/>
              <a:ext cx="231622" cy="624600"/>
              <a:chOff x="2688737" y="4511080"/>
              <a:chExt cx="231900" cy="624600"/>
            </a:xfrm>
          </p:grpSpPr>
          <p:sp>
            <p:nvSpPr>
              <p:cNvPr id="2218" name="Google Shape;2218;p115"/>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115"/>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115"/>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21" name="Google Shape;2221;p115"/>
            <p:cNvGrpSpPr/>
            <p:nvPr/>
          </p:nvGrpSpPr>
          <p:grpSpPr>
            <a:xfrm>
              <a:off x="1856753" y="4099200"/>
              <a:ext cx="231600" cy="1044300"/>
              <a:chOff x="1856753" y="4099200"/>
              <a:chExt cx="231600" cy="1044300"/>
            </a:xfrm>
          </p:grpSpPr>
          <p:sp>
            <p:nvSpPr>
              <p:cNvPr id="2222" name="Google Shape;2222;p115"/>
              <p:cNvSpPr/>
              <p:nvPr/>
            </p:nvSpPr>
            <p:spPr>
              <a:xfrm flipH="1">
                <a:off x="185675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115"/>
              <p:cNvSpPr/>
              <p:nvPr/>
            </p:nvSpPr>
            <p:spPr>
              <a:xfrm flipH="1">
                <a:off x="185675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115"/>
              <p:cNvSpPr/>
              <p:nvPr/>
            </p:nvSpPr>
            <p:spPr>
              <a:xfrm flipH="1">
                <a:off x="185675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115"/>
              <p:cNvSpPr/>
              <p:nvPr/>
            </p:nvSpPr>
            <p:spPr>
              <a:xfrm flipH="1">
                <a:off x="1856753"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115"/>
              <p:cNvSpPr/>
              <p:nvPr/>
            </p:nvSpPr>
            <p:spPr>
              <a:xfrm flipH="1">
                <a:off x="185675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27" name="Google Shape;2227;p115"/>
            <p:cNvGrpSpPr/>
            <p:nvPr/>
          </p:nvGrpSpPr>
          <p:grpSpPr>
            <a:xfrm>
              <a:off x="2228107" y="4309200"/>
              <a:ext cx="231600" cy="834300"/>
              <a:chOff x="2228107" y="4309200"/>
              <a:chExt cx="231600" cy="834300"/>
            </a:xfrm>
          </p:grpSpPr>
          <p:sp>
            <p:nvSpPr>
              <p:cNvPr id="2228" name="Google Shape;2228;p115"/>
              <p:cNvSpPr/>
              <p:nvPr/>
            </p:nvSpPr>
            <p:spPr>
              <a:xfrm flipH="1">
                <a:off x="222810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115"/>
              <p:cNvSpPr/>
              <p:nvPr/>
            </p:nvSpPr>
            <p:spPr>
              <a:xfrm flipH="1">
                <a:off x="2228107"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115"/>
              <p:cNvSpPr/>
              <p:nvPr/>
            </p:nvSpPr>
            <p:spPr>
              <a:xfrm flipH="1">
                <a:off x="222810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115"/>
              <p:cNvSpPr/>
              <p:nvPr/>
            </p:nvSpPr>
            <p:spPr>
              <a:xfrm flipH="1">
                <a:off x="222810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2" name="Google Shape;2232;p115"/>
            <p:cNvGrpSpPr/>
            <p:nvPr/>
          </p:nvGrpSpPr>
          <p:grpSpPr>
            <a:xfrm>
              <a:off x="2599462" y="4518900"/>
              <a:ext cx="231600" cy="624600"/>
              <a:chOff x="2599462" y="4518900"/>
              <a:chExt cx="231600" cy="624600"/>
            </a:xfrm>
          </p:grpSpPr>
          <p:sp>
            <p:nvSpPr>
              <p:cNvPr id="2233" name="Google Shape;2233;p115"/>
              <p:cNvSpPr/>
              <p:nvPr/>
            </p:nvSpPr>
            <p:spPr>
              <a:xfrm flipH="1">
                <a:off x="259946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115"/>
              <p:cNvSpPr/>
              <p:nvPr/>
            </p:nvSpPr>
            <p:spPr>
              <a:xfrm flipH="1">
                <a:off x="259946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115"/>
              <p:cNvSpPr/>
              <p:nvPr/>
            </p:nvSpPr>
            <p:spPr>
              <a:xfrm flipH="1">
                <a:off x="259946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6" name="Google Shape;2236;p115"/>
            <p:cNvGrpSpPr/>
            <p:nvPr/>
          </p:nvGrpSpPr>
          <p:grpSpPr>
            <a:xfrm>
              <a:off x="3342171" y="4099200"/>
              <a:ext cx="231600" cy="1044300"/>
              <a:chOff x="3342171" y="4099200"/>
              <a:chExt cx="231600" cy="1044300"/>
            </a:xfrm>
          </p:grpSpPr>
          <p:sp>
            <p:nvSpPr>
              <p:cNvPr id="2237" name="Google Shape;2237;p115"/>
              <p:cNvSpPr/>
              <p:nvPr/>
            </p:nvSpPr>
            <p:spPr>
              <a:xfrm flipH="1">
                <a:off x="334217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115"/>
              <p:cNvSpPr/>
              <p:nvPr/>
            </p:nvSpPr>
            <p:spPr>
              <a:xfrm flipH="1">
                <a:off x="334217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115"/>
              <p:cNvSpPr/>
              <p:nvPr/>
            </p:nvSpPr>
            <p:spPr>
              <a:xfrm flipH="1">
                <a:off x="334217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115"/>
              <p:cNvSpPr/>
              <p:nvPr/>
            </p:nvSpPr>
            <p:spPr>
              <a:xfrm flipH="1">
                <a:off x="3342171"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115"/>
              <p:cNvSpPr/>
              <p:nvPr/>
            </p:nvSpPr>
            <p:spPr>
              <a:xfrm flipH="1">
                <a:off x="334217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2" name="Google Shape;2242;p115"/>
            <p:cNvGrpSpPr/>
            <p:nvPr/>
          </p:nvGrpSpPr>
          <p:grpSpPr>
            <a:xfrm>
              <a:off x="3713525" y="4309200"/>
              <a:ext cx="231600" cy="834300"/>
              <a:chOff x="3713525" y="4309200"/>
              <a:chExt cx="231600" cy="834300"/>
            </a:xfrm>
          </p:grpSpPr>
          <p:sp>
            <p:nvSpPr>
              <p:cNvPr id="2243" name="Google Shape;2243;p115"/>
              <p:cNvSpPr/>
              <p:nvPr/>
            </p:nvSpPr>
            <p:spPr>
              <a:xfrm flipH="1">
                <a:off x="371352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115"/>
              <p:cNvSpPr/>
              <p:nvPr/>
            </p:nvSpPr>
            <p:spPr>
              <a:xfrm flipH="1">
                <a:off x="3713525"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115"/>
              <p:cNvSpPr/>
              <p:nvPr/>
            </p:nvSpPr>
            <p:spPr>
              <a:xfrm flipH="1">
                <a:off x="371352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115"/>
              <p:cNvSpPr/>
              <p:nvPr/>
            </p:nvSpPr>
            <p:spPr>
              <a:xfrm flipH="1">
                <a:off x="371352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7" name="Google Shape;2247;p115"/>
            <p:cNvGrpSpPr/>
            <p:nvPr/>
          </p:nvGrpSpPr>
          <p:grpSpPr>
            <a:xfrm>
              <a:off x="1485398" y="4309200"/>
              <a:ext cx="231600" cy="834300"/>
              <a:chOff x="1485398" y="4309200"/>
              <a:chExt cx="231600" cy="834300"/>
            </a:xfrm>
          </p:grpSpPr>
          <p:sp>
            <p:nvSpPr>
              <p:cNvPr id="2248" name="Google Shape;2248;p115"/>
              <p:cNvSpPr/>
              <p:nvPr/>
            </p:nvSpPr>
            <p:spPr>
              <a:xfrm flipH="1">
                <a:off x="148539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115"/>
              <p:cNvSpPr/>
              <p:nvPr/>
            </p:nvSpPr>
            <p:spPr>
              <a:xfrm flipH="1">
                <a:off x="148539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115"/>
              <p:cNvSpPr/>
              <p:nvPr/>
            </p:nvSpPr>
            <p:spPr>
              <a:xfrm flipH="1">
                <a:off x="148539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115"/>
              <p:cNvSpPr/>
              <p:nvPr/>
            </p:nvSpPr>
            <p:spPr>
              <a:xfrm flipH="1">
                <a:off x="148539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2" name="Google Shape;2252;p115"/>
            <p:cNvGrpSpPr/>
            <p:nvPr/>
          </p:nvGrpSpPr>
          <p:grpSpPr>
            <a:xfrm>
              <a:off x="4084879" y="4518900"/>
              <a:ext cx="231600" cy="624600"/>
              <a:chOff x="4084879" y="4518900"/>
              <a:chExt cx="231600" cy="624600"/>
            </a:xfrm>
          </p:grpSpPr>
          <p:sp>
            <p:nvSpPr>
              <p:cNvPr id="2253" name="Google Shape;2253;p115"/>
              <p:cNvSpPr/>
              <p:nvPr/>
            </p:nvSpPr>
            <p:spPr>
              <a:xfrm flipH="1">
                <a:off x="40848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115"/>
              <p:cNvSpPr/>
              <p:nvPr/>
            </p:nvSpPr>
            <p:spPr>
              <a:xfrm flipH="1">
                <a:off x="40848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115"/>
              <p:cNvSpPr/>
              <p:nvPr/>
            </p:nvSpPr>
            <p:spPr>
              <a:xfrm flipH="1">
                <a:off x="40848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6" name="Google Shape;2256;p115"/>
            <p:cNvGrpSpPr/>
            <p:nvPr/>
          </p:nvGrpSpPr>
          <p:grpSpPr>
            <a:xfrm>
              <a:off x="2970816" y="4309200"/>
              <a:ext cx="231600" cy="834300"/>
              <a:chOff x="2970816" y="4309200"/>
              <a:chExt cx="231600" cy="834300"/>
            </a:xfrm>
          </p:grpSpPr>
          <p:sp>
            <p:nvSpPr>
              <p:cNvPr id="2257" name="Google Shape;2257;p115"/>
              <p:cNvSpPr/>
              <p:nvPr/>
            </p:nvSpPr>
            <p:spPr>
              <a:xfrm flipH="1">
                <a:off x="297081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115"/>
              <p:cNvSpPr/>
              <p:nvPr/>
            </p:nvSpPr>
            <p:spPr>
              <a:xfrm flipH="1">
                <a:off x="297081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115"/>
              <p:cNvSpPr/>
              <p:nvPr/>
            </p:nvSpPr>
            <p:spPr>
              <a:xfrm flipH="1">
                <a:off x="297081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115"/>
              <p:cNvSpPr/>
              <p:nvPr/>
            </p:nvSpPr>
            <p:spPr>
              <a:xfrm flipH="1">
                <a:off x="297081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1" name="Google Shape;2261;p115"/>
            <p:cNvGrpSpPr/>
            <p:nvPr/>
          </p:nvGrpSpPr>
          <p:grpSpPr>
            <a:xfrm>
              <a:off x="4456234" y="4309200"/>
              <a:ext cx="231600" cy="834300"/>
              <a:chOff x="4456234" y="4309200"/>
              <a:chExt cx="231600" cy="834300"/>
            </a:xfrm>
          </p:grpSpPr>
          <p:sp>
            <p:nvSpPr>
              <p:cNvPr id="2262" name="Google Shape;2262;p115"/>
              <p:cNvSpPr/>
              <p:nvPr/>
            </p:nvSpPr>
            <p:spPr>
              <a:xfrm flipH="1">
                <a:off x="445623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115"/>
              <p:cNvSpPr/>
              <p:nvPr/>
            </p:nvSpPr>
            <p:spPr>
              <a:xfrm flipH="1">
                <a:off x="445623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115"/>
              <p:cNvSpPr/>
              <p:nvPr/>
            </p:nvSpPr>
            <p:spPr>
              <a:xfrm flipH="1">
                <a:off x="445623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115"/>
              <p:cNvSpPr/>
              <p:nvPr/>
            </p:nvSpPr>
            <p:spPr>
              <a:xfrm flipH="1">
                <a:off x="445623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6" name="Google Shape;2266;p115"/>
            <p:cNvGrpSpPr/>
            <p:nvPr/>
          </p:nvGrpSpPr>
          <p:grpSpPr>
            <a:xfrm>
              <a:off x="4827588" y="4099200"/>
              <a:ext cx="231600" cy="1044300"/>
              <a:chOff x="4827588" y="4099200"/>
              <a:chExt cx="231600" cy="1044300"/>
            </a:xfrm>
          </p:grpSpPr>
          <p:sp>
            <p:nvSpPr>
              <p:cNvPr id="2267" name="Google Shape;2267;p115"/>
              <p:cNvSpPr/>
              <p:nvPr/>
            </p:nvSpPr>
            <p:spPr>
              <a:xfrm flipH="1">
                <a:off x="48275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115"/>
              <p:cNvSpPr/>
              <p:nvPr/>
            </p:nvSpPr>
            <p:spPr>
              <a:xfrm flipH="1">
                <a:off x="48275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115"/>
              <p:cNvSpPr/>
              <p:nvPr/>
            </p:nvSpPr>
            <p:spPr>
              <a:xfrm flipH="1">
                <a:off x="48275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115"/>
              <p:cNvSpPr/>
              <p:nvPr/>
            </p:nvSpPr>
            <p:spPr>
              <a:xfrm flipH="1">
                <a:off x="4827588"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115"/>
              <p:cNvSpPr/>
              <p:nvPr/>
            </p:nvSpPr>
            <p:spPr>
              <a:xfrm flipH="1">
                <a:off x="48275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2" name="Google Shape;2272;p115"/>
            <p:cNvGrpSpPr/>
            <p:nvPr/>
          </p:nvGrpSpPr>
          <p:grpSpPr>
            <a:xfrm>
              <a:off x="5198943" y="4309200"/>
              <a:ext cx="231600" cy="834300"/>
              <a:chOff x="5198943" y="4309200"/>
              <a:chExt cx="231600" cy="834300"/>
            </a:xfrm>
          </p:grpSpPr>
          <p:sp>
            <p:nvSpPr>
              <p:cNvPr id="2273" name="Google Shape;2273;p115"/>
              <p:cNvSpPr/>
              <p:nvPr/>
            </p:nvSpPr>
            <p:spPr>
              <a:xfrm flipH="1">
                <a:off x="519894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115"/>
              <p:cNvSpPr/>
              <p:nvPr/>
            </p:nvSpPr>
            <p:spPr>
              <a:xfrm flipH="1">
                <a:off x="519894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115"/>
              <p:cNvSpPr/>
              <p:nvPr/>
            </p:nvSpPr>
            <p:spPr>
              <a:xfrm flipH="1">
                <a:off x="519894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115"/>
              <p:cNvSpPr/>
              <p:nvPr/>
            </p:nvSpPr>
            <p:spPr>
              <a:xfrm flipH="1">
                <a:off x="519894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7" name="Google Shape;2277;p115"/>
            <p:cNvGrpSpPr/>
            <p:nvPr/>
          </p:nvGrpSpPr>
          <p:grpSpPr>
            <a:xfrm>
              <a:off x="5570297" y="4518900"/>
              <a:ext cx="231600" cy="624600"/>
              <a:chOff x="5570297" y="4518900"/>
              <a:chExt cx="231600" cy="624600"/>
            </a:xfrm>
          </p:grpSpPr>
          <p:sp>
            <p:nvSpPr>
              <p:cNvPr id="2278" name="Google Shape;2278;p115"/>
              <p:cNvSpPr/>
              <p:nvPr/>
            </p:nvSpPr>
            <p:spPr>
              <a:xfrm flipH="1">
                <a:off x="557029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115"/>
              <p:cNvSpPr/>
              <p:nvPr/>
            </p:nvSpPr>
            <p:spPr>
              <a:xfrm flipH="1">
                <a:off x="557029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115"/>
              <p:cNvSpPr/>
              <p:nvPr/>
            </p:nvSpPr>
            <p:spPr>
              <a:xfrm flipH="1">
                <a:off x="557029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1" name="Google Shape;2281;p115"/>
            <p:cNvGrpSpPr/>
            <p:nvPr/>
          </p:nvGrpSpPr>
          <p:grpSpPr>
            <a:xfrm>
              <a:off x="5941652" y="4309200"/>
              <a:ext cx="231600" cy="834300"/>
              <a:chOff x="5941652" y="4309200"/>
              <a:chExt cx="231600" cy="834300"/>
            </a:xfrm>
          </p:grpSpPr>
          <p:sp>
            <p:nvSpPr>
              <p:cNvPr id="2282" name="Google Shape;2282;p115"/>
              <p:cNvSpPr/>
              <p:nvPr/>
            </p:nvSpPr>
            <p:spPr>
              <a:xfrm flipH="1">
                <a:off x="594165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115"/>
              <p:cNvSpPr/>
              <p:nvPr/>
            </p:nvSpPr>
            <p:spPr>
              <a:xfrm flipH="1">
                <a:off x="5941652"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115"/>
              <p:cNvSpPr/>
              <p:nvPr/>
            </p:nvSpPr>
            <p:spPr>
              <a:xfrm flipH="1">
                <a:off x="594165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115"/>
              <p:cNvSpPr/>
              <p:nvPr/>
            </p:nvSpPr>
            <p:spPr>
              <a:xfrm flipH="1">
                <a:off x="594165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6" name="Google Shape;2286;p115"/>
            <p:cNvGrpSpPr/>
            <p:nvPr/>
          </p:nvGrpSpPr>
          <p:grpSpPr>
            <a:xfrm>
              <a:off x="6313006" y="4099200"/>
              <a:ext cx="231600" cy="1044300"/>
              <a:chOff x="6313006" y="4099200"/>
              <a:chExt cx="231600" cy="1044300"/>
            </a:xfrm>
          </p:grpSpPr>
          <p:sp>
            <p:nvSpPr>
              <p:cNvPr id="2287" name="Google Shape;2287;p115"/>
              <p:cNvSpPr/>
              <p:nvPr/>
            </p:nvSpPr>
            <p:spPr>
              <a:xfrm flipH="1">
                <a:off x="631300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115"/>
              <p:cNvSpPr/>
              <p:nvPr/>
            </p:nvSpPr>
            <p:spPr>
              <a:xfrm flipH="1">
                <a:off x="631300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115"/>
              <p:cNvSpPr/>
              <p:nvPr/>
            </p:nvSpPr>
            <p:spPr>
              <a:xfrm flipH="1">
                <a:off x="631300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115"/>
              <p:cNvSpPr/>
              <p:nvPr/>
            </p:nvSpPr>
            <p:spPr>
              <a:xfrm flipH="1">
                <a:off x="6313006"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115"/>
              <p:cNvSpPr/>
              <p:nvPr/>
            </p:nvSpPr>
            <p:spPr>
              <a:xfrm flipH="1">
                <a:off x="631300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2" name="Google Shape;2292;p115"/>
            <p:cNvGrpSpPr/>
            <p:nvPr/>
          </p:nvGrpSpPr>
          <p:grpSpPr>
            <a:xfrm>
              <a:off x="6684361" y="4309200"/>
              <a:ext cx="231600" cy="834300"/>
              <a:chOff x="6684361" y="4309200"/>
              <a:chExt cx="231600" cy="834300"/>
            </a:xfrm>
          </p:grpSpPr>
          <p:sp>
            <p:nvSpPr>
              <p:cNvPr id="2293" name="Google Shape;2293;p115"/>
              <p:cNvSpPr/>
              <p:nvPr/>
            </p:nvSpPr>
            <p:spPr>
              <a:xfrm flipH="1">
                <a:off x="668436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115"/>
              <p:cNvSpPr/>
              <p:nvPr/>
            </p:nvSpPr>
            <p:spPr>
              <a:xfrm flipH="1">
                <a:off x="668436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115"/>
              <p:cNvSpPr/>
              <p:nvPr/>
            </p:nvSpPr>
            <p:spPr>
              <a:xfrm flipH="1">
                <a:off x="668436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115"/>
              <p:cNvSpPr/>
              <p:nvPr/>
            </p:nvSpPr>
            <p:spPr>
              <a:xfrm flipH="1">
                <a:off x="668436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7" name="Google Shape;2297;p115"/>
            <p:cNvGrpSpPr/>
            <p:nvPr/>
          </p:nvGrpSpPr>
          <p:grpSpPr>
            <a:xfrm>
              <a:off x="7055715" y="4518900"/>
              <a:ext cx="231600" cy="624600"/>
              <a:chOff x="7055715" y="4518900"/>
              <a:chExt cx="231600" cy="624600"/>
            </a:xfrm>
          </p:grpSpPr>
          <p:sp>
            <p:nvSpPr>
              <p:cNvPr id="2298" name="Google Shape;2298;p115"/>
              <p:cNvSpPr/>
              <p:nvPr/>
            </p:nvSpPr>
            <p:spPr>
              <a:xfrm flipH="1">
                <a:off x="705571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115"/>
              <p:cNvSpPr/>
              <p:nvPr/>
            </p:nvSpPr>
            <p:spPr>
              <a:xfrm flipH="1">
                <a:off x="705571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115"/>
              <p:cNvSpPr/>
              <p:nvPr/>
            </p:nvSpPr>
            <p:spPr>
              <a:xfrm flipH="1">
                <a:off x="705571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1" name="Google Shape;2301;p115"/>
            <p:cNvGrpSpPr/>
            <p:nvPr/>
          </p:nvGrpSpPr>
          <p:grpSpPr>
            <a:xfrm>
              <a:off x="7798424" y="4099200"/>
              <a:ext cx="231600" cy="1044300"/>
              <a:chOff x="7798424" y="4099200"/>
              <a:chExt cx="231600" cy="1044300"/>
            </a:xfrm>
          </p:grpSpPr>
          <p:sp>
            <p:nvSpPr>
              <p:cNvPr id="2302" name="Google Shape;2302;p115"/>
              <p:cNvSpPr/>
              <p:nvPr/>
            </p:nvSpPr>
            <p:spPr>
              <a:xfrm flipH="1">
                <a:off x="779842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115"/>
              <p:cNvSpPr/>
              <p:nvPr/>
            </p:nvSpPr>
            <p:spPr>
              <a:xfrm flipH="1">
                <a:off x="779842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115"/>
              <p:cNvSpPr/>
              <p:nvPr/>
            </p:nvSpPr>
            <p:spPr>
              <a:xfrm flipH="1">
                <a:off x="779842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115"/>
              <p:cNvSpPr/>
              <p:nvPr/>
            </p:nvSpPr>
            <p:spPr>
              <a:xfrm flipH="1">
                <a:off x="7798424"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115"/>
              <p:cNvSpPr/>
              <p:nvPr/>
            </p:nvSpPr>
            <p:spPr>
              <a:xfrm flipH="1">
                <a:off x="779842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7" name="Google Shape;2307;p115"/>
            <p:cNvGrpSpPr/>
            <p:nvPr/>
          </p:nvGrpSpPr>
          <p:grpSpPr>
            <a:xfrm>
              <a:off x="8169779" y="4309200"/>
              <a:ext cx="231600" cy="834300"/>
              <a:chOff x="8169779" y="4309200"/>
              <a:chExt cx="231600" cy="834300"/>
            </a:xfrm>
          </p:grpSpPr>
          <p:sp>
            <p:nvSpPr>
              <p:cNvPr id="2308" name="Google Shape;2308;p115"/>
              <p:cNvSpPr/>
              <p:nvPr/>
            </p:nvSpPr>
            <p:spPr>
              <a:xfrm flipH="1">
                <a:off x="81697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115"/>
              <p:cNvSpPr/>
              <p:nvPr/>
            </p:nvSpPr>
            <p:spPr>
              <a:xfrm flipH="1">
                <a:off x="8169779"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115"/>
              <p:cNvSpPr/>
              <p:nvPr/>
            </p:nvSpPr>
            <p:spPr>
              <a:xfrm flipH="1">
                <a:off x="81697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115"/>
              <p:cNvSpPr/>
              <p:nvPr/>
            </p:nvSpPr>
            <p:spPr>
              <a:xfrm flipH="1">
                <a:off x="81697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2" name="Google Shape;2312;p115"/>
            <p:cNvGrpSpPr/>
            <p:nvPr/>
          </p:nvGrpSpPr>
          <p:grpSpPr>
            <a:xfrm>
              <a:off x="7427070" y="4309200"/>
              <a:ext cx="231600" cy="834300"/>
              <a:chOff x="7427070" y="4309200"/>
              <a:chExt cx="231600" cy="834300"/>
            </a:xfrm>
          </p:grpSpPr>
          <p:sp>
            <p:nvSpPr>
              <p:cNvPr id="2313" name="Google Shape;2313;p115"/>
              <p:cNvSpPr/>
              <p:nvPr/>
            </p:nvSpPr>
            <p:spPr>
              <a:xfrm flipH="1">
                <a:off x="7427070"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115"/>
              <p:cNvSpPr/>
              <p:nvPr/>
            </p:nvSpPr>
            <p:spPr>
              <a:xfrm flipH="1">
                <a:off x="7427070"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115"/>
              <p:cNvSpPr/>
              <p:nvPr/>
            </p:nvSpPr>
            <p:spPr>
              <a:xfrm flipH="1">
                <a:off x="7427070"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115"/>
              <p:cNvSpPr/>
              <p:nvPr/>
            </p:nvSpPr>
            <p:spPr>
              <a:xfrm flipH="1">
                <a:off x="7427070"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7" name="Google Shape;2317;p115"/>
            <p:cNvGrpSpPr/>
            <p:nvPr/>
          </p:nvGrpSpPr>
          <p:grpSpPr>
            <a:xfrm>
              <a:off x="8541133" y="4518900"/>
              <a:ext cx="231600" cy="624600"/>
              <a:chOff x="8541133" y="4518900"/>
              <a:chExt cx="231600" cy="624600"/>
            </a:xfrm>
          </p:grpSpPr>
          <p:sp>
            <p:nvSpPr>
              <p:cNvPr id="2318" name="Google Shape;2318;p115"/>
              <p:cNvSpPr/>
              <p:nvPr/>
            </p:nvSpPr>
            <p:spPr>
              <a:xfrm flipH="1">
                <a:off x="854113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115"/>
              <p:cNvSpPr/>
              <p:nvPr/>
            </p:nvSpPr>
            <p:spPr>
              <a:xfrm flipH="1">
                <a:off x="854113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115"/>
              <p:cNvSpPr/>
              <p:nvPr/>
            </p:nvSpPr>
            <p:spPr>
              <a:xfrm flipH="1">
                <a:off x="854113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1" name="Google Shape;2321;p115"/>
            <p:cNvGrpSpPr/>
            <p:nvPr/>
          </p:nvGrpSpPr>
          <p:grpSpPr>
            <a:xfrm>
              <a:off x="8912488" y="4309200"/>
              <a:ext cx="231600" cy="834300"/>
              <a:chOff x="8912488" y="4309200"/>
              <a:chExt cx="231600" cy="834300"/>
            </a:xfrm>
          </p:grpSpPr>
          <p:sp>
            <p:nvSpPr>
              <p:cNvPr id="2322" name="Google Shape;2322;p115"/>
              <p:cNvSpPr/>
              <p:nvPr/>
            </p:nvSpPr>
            <p:spPr>
              <a:xfrm flipH="1">
                <a:off x="89124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115"/>
              <p:cNvSpPr/>
              <p:nvPr/>
            </p:nvSpPr>
            <p:spPr>
              <a:xfrm flipH="1">
                <a:off x="89124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115"/>
              <p:cNvSpPr/>
              <p:nvPr/>
            </p:nvSpPr>
            <p:spPr>
              <a:xfrm flipH="1">
                <a:off x="89124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115"/>
              <p:cNvSpPr/>
              <p:nvPr/>
            </p:nvSpPr>
            <p:spPr>
              <a:xfrm flipH="1">
                <a:off x="89124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26" name="Google Shape;2326;p115"/>
          <p:cNvSpPr txBox="1">
            <a:spLocks noGrp="1"/>
          </p:cNvSpPr>
          <p:nvPr>
            <p:ph type="title"/>
          </p:nvPr>
        </p:nvSpPr>
        <p:spPr>
          <a:xfrm>
            <a:off x="1388625" y="772725"/>
            <a:ext cx="6366900" cy="1863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endParaRPr/>
          </a:p>
        </p:txBody>
      </p:sp>
      <p:sp>
        <p:nvSpPr>
          <p:cNvPr id="2327" name="Google Shape;2327;p115"/>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0"/>
              </a:spcBef>
              <a:spcAft>
                <a:spcPts val="0"/>
              </a:spcAft>
              <a:buClr>
                <a:schemeClr val="lt1"/>
              </a:buClr>
              <a:buSzPts val="1100"/>
              <a:buChar char="○"/>
              <a:defRPr>
                <a:solidFill>
                  <a:schemeClr val="lt1"/>
                </a:solidFill>
              </a:defRPr>
            </a:lvl2pPr>
            <a:lvl3pPr marL="1371600" lvl="2" indent="-298450" algn="ctr">
              <a:lnSpc>
                <a:spcPct val="115000"/>
              </a:lnSpc>
              <a:spcBef>
                <a:spcPts val="0"/>
              </a:spcBef>
              <a:spcAft>
                <a:spcPts val="0"/>
              </a:spcAft>
              <a:buClr>
                <a:schemeClr val="lt1"/>
              </a:buClr>
              <a:buSzPts val="1100"/>
              <a:buChar char="■"/>
              <a:defRPr>
                <a:solidFill>
                  <a:schemeClr val="lt1"/>
                </a:solidFill>
              </a:defRPr>
            </a:lvl3pPr>
            <a:lvl4pPr marL="1828800" lvl="3" indent="-298450" algn="ctr">
              <a:lnSpc>
                <a:spcPct val="115000"/>
              </a:lnSpc>
              <a:spcBef>
                <a:spcPts val="0"/>
              </a:spcBef>
              <a:spcAft>
                <a:spcPts val="0"/>
              </a:spcAft>
              <a:buClr>
                <a:schemeClr val="lt1"/>
              </a:buClr>
              <a:buSzPts val="1100"/>
              <a:buChar char="●"/>
              <a:defRPr>
                <a:solidFill>
                  <a:schemeClr val="lt1"/>
                </a:solidFill>
              </a:defRPr>
            </a:lvl4pPr>
            <a:lvl5pPr marL="2286000" lvl="4" indent="-298450" algn="ctr">
              <a:lnSpc>
                <a:spcPct val="115000"/>
              </a:lnSpc>
              <a:spcBef>
                <a:spcPts val="0"/>
              </a:spcBef>
              <a:spcAft>
                <a:spcPts val="0"/>
              </a:spcAft>
              <a:buClr>
                <a:schemeClr val="lt1"/>
              </a:buClr>
              <a:buSzPts val="1100"/>
              <a:buChar char="○"/>
              <a:defRPr>
                <a:solidFill>
                  <a:schemeClr val="lt1"/>
                </a:solidFill>
              </a:defRPr>
            </a:lvl5pPr>
            <a:lvl6pPr marL="2743200" lvl="5" indent="-298450" algn="ctr">
              <a:lnSpc>
                <a:spcPct val="115000"/>
              </a:lnSpc>
              <a:spcBef>
                <a:spcPts val="0"/>
              </a:spcBef>
              <a:spcAft>
                <a:spcPts val="0"/>
              </a:spcAft>
              <a:buClr>
                <a:schemeClr val="lt1"/>
              </a:buClr>
              <a:buSzPts val="1100"/>
              <a:buChar char="■"/>
              <a:defRPr>
                <a:solidFill>
                  <a:schemeClr val="lt1"/>
                </a:solidFill>
              </a:defRPr>
            </a:lvl6pPr>
            <a:lvl7pPr marL="3200400" lvl="6" indent="-298450" algn="ctr">
              <a:lnSpc>
                <a:spcPct val="115000"/>
              </a:lnSpc>
              <a:spcBef>
                <a:spcPts val="0"/>
              </a:spcBef>
              <a:spcAft>
                <a:spcPts val="0"/>
              </a:spcAft>
              <a:buClr>
                <a:schemeClr val="lt1"/>
              </a:buClr>
              <a:buSzPts val="1100"/>
              <a:buChar char="●"/>
              <a:defRPr>
                <a:solidFill>
                  <a:schemeClr val="lt1"/>
                </a:solidFill>
              </a:defRPr>
            </a:lvl7pPr>
            <a:lvl8pPr marL="3657600" lvl="7" indent="-298450" algn="ctr">
              <a:lnSpc>
                <a:spcPct val="115000"/>
              </a:lnSpc>
              <a:spcBef>
                <a:spcPts val="0"/>
              </a:spcBef>
              <a:spcAft>
                <a:spcPts val="0"/>
              </a:spcAft>
              <a:buClr>
                <a:schemeClr val="lt1"/>
              </a:buClr>
              <a:buSzPts val="1100"/>
              <a:buChar char="○"/>
              <a:defRPr>
                <a:solidFill>
                  <a:schemeClr val="lt1"/>
                </a:solidFill>
              </a:defRPr>
            </a:lvl8pPr>
            <a:lvl9pPr marL="4114800" lvl="8" indent="-298450" algn="ctr">
              <a:lnSpc>
                <a:spcPct val="115000"/>
              </a:lnSpc>
              <a:spcBef>
                <a:spcPts val="0"/>
              </a:spcBef>
              <a:spcAft>
                <a:spcPts val="0"/>
              </a:spcAft>
              <a:buClr>
                <a:schemeClr val="lt1"/>
              </a:buClr>
              <a:buSzPts val="1100"/>
              <a:buChar char="■"/>
              <a:defRPr>
                <a:solidFill>
                  <a:schemeClr val="lt1"/>
                </a:solidFill>
              </a:defRPr>
            </a:lvl9pPr>
          </a:lstStyle>
          <a:p>
            <a:endParaRPr/>
          </a:p>
        </p:txBody>
      </p:sp>
      <p:sp>
        <p:nvSpPr>
          <p:cNvPr id="2328" name="Google Shape;2328;p11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153"/>
        <p:cNvGrpSpPr/>
        <p:nvPr/>
      </p:nvGrpSpPr>
      <p:grpSpPr>
        <a:xfrm>
          <a:off x="0" y="0"/>
          <a:ext cx="0" cy="0"/>
          <a:chOff x="0" y="0"/>
          <a:chExt cx="0" cy="0"/>
        </a:xfrm>
      </p:grpSpPr>
      <p:pic>
        <p:nvPicPr>
          <p:cNvPr id="154" name="Google Shape;154;p82"/>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155" name="Google Shape;155;p82"/>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156" name="Google Shape;156;p82"/>
          <p:cNvGrpSpPr/>
          <p:nvPr/>
        </p:nvGrpSpPr>
        <p:grpSpPr>
          <a:xfrm>
            <a:off x="1520470" y="4673463"/>
            <a:ext cx="1656312" cy="1660374"/>
            <a:chOff x="2929375" y="236175"/>
            <a:chExt cx="805325" cy="807300"/>
          </a:xfrm>
        </p:grpSpPr>
        <p:sp>
          <p:nvSpPr>
            <p:cNvPr id="157" name="Google Shape;157;p8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8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8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8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8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8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8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8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8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8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8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8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8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8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8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8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8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 name="Google Shape;176;p82"/>
          <p:cNvGrpSpPr/>
          <p:nvPr/>
        </p:nvGrpSpPr>
        <p:grpSpPr>
          <a:xfrm rot="5400000">
            <a:off x="93600" y="2492838"/>
            <a:ext cx="538025" cy="157800"/>
            <a:chOff x="2575325" y="1348650"/>
            <a:chExt cx="538025" cy="157800"/>
          </a:xfrm>
        </p:grpSpPr>
        <p:sp>
          <p:nvSpPr>
            <p:cNvPr id="177" name="Google Shape;177;p8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8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 name="Google Shape;180;p82"/>
          <p:cNvGrpSpPr/>
          <p:nvPr/>
        </p:nvGrpSpPr>
        <p:grpSpPr>
          <a:xfrm>
            <a:off x="-323011" y="3530000"/>
            <a:ext cx="925310" cy="943383"/>
            <a:chOff x="595389" y="1761100"/>
            <a:chExt cx="925310" cy="943383"/>
          </a:xfrm>
        </p:grpSpPr>
        <p:cxnSp>
          <p:nvCxnSpPr>
            <p:cNvPr id="181" name="Google Shape;181;p82"/>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82" name="Google Shape;182;p82"/>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183" name="Google Shape;183;p82"/>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184" name="Google Shape;184;p82"/>
          <p:cNvGrpSpPr/>
          <p:nvPr/>
        </p:nvGrpSpPr>
        <p:grpSpPr>
          <a:xfrm>
            <a:off x="6500373" y="4743899"/>
            <a:ext cx="1584576" cy="196550"/>
            <a:chOff x="750198" y="155824"/>
            <a:chExt cx="1584576" cy="196550"/>
          </a:xfrm>
        </p:grpSpPr>
        <p:sp>
          <p:nvSpPr>
            <p:cNvPr id="185" name="Google Shape;185;p8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8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8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8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8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8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8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8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8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8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8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82"/>
          <p:cNvGrpSpPr/>
          <p:nvPr/>
        </p:nvGrpSpPr>
        <p:grpSpPr>
          <a:xfrm>
            <a:off x="8529739" y="965475"/>
            <a:ext cx="925310" cy="943383"/>
            <a:chOff x="595389" y="1761100"/>
            <a:chExt cx="925310" cy="943383"/>
          </a:xfrm>
        </p:grpSpPr>
        <p:cxnSp>
          <p:nvCxnSpPr>
            <p:cNvPr id="204" name="Google Shape;204;p82"/>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05" name="Google Shape;205;p82"/>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06" name="Google Shape;206;p82"/>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207" name="Google Shape;207;p82"/>
          <p:cNvGrpSpPr/>
          <p:nvPr/>
        </p:nvGrpSpPr>
        <p:grpSpPr>
          <a:xfrm>
            <a:off x="6153170" y="-1163137"/>
            <a:ext cx="1656312" cy="1660374"/>
            <a:chOff x="2929375" y="236175"/>
            <a:chExt cx="805325" cy="807300"/>
          </a:xfrm>
        </p:grpSpPr>
        <p:sp>
          <p:nvSpPr>
            <p:cNvPr id="208" name="Google Shape;208;p8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8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8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8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8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8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8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8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8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8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8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227"/>
        <p:cNvGrpSpPr/>
        <p:nvPr/>
      </p:nvGrpSpPr>
      <p:grpSpPr>
        <a:xfrm>
          <a:off x="0" y="0"/>
          <a:ext cx="0" cy="0"/>
          <a:chOff x="0" y="0"/>
          <a:chExt cx="0" cy="0"/>
        </a:xfrm>
      </p:grpSpPr>
      <p:pic>
        <p:nvPicPr>
          <p:cNvPr id="228" name="Google Shape;228;p83"/>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229" name="Google Shape;229;p83"/>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 name="Google Shape;230;p83"/>
          <p:cNvGrpSpPr/>
          <p:nvPr/>
        </p:nvGrpSpPr>
        <p:grpSpPr>
          <a:xfrm>
            <a:off x="-676655" y="4065788"/>
            <a:ext cx="1656312" cy="1660374"/>
            <a:chOff x="2929375" y="236175"/>
            <a:chExt cx="805325" cy="807300"/>
          </a:xfrm>
        </p:grpSpPr>
        <p:sp>
          <p:nvSpPr>
            <p:cNvPr id="231" name="Google Shape;231;p8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8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8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8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8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8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8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8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8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8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8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8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8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8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8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8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8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8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8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 name="Google Shape;250;p83"/>
          <p:cNvGrpSpPr/>
          <p:nvPr/>
        </p:nvGrpSpPr>
        <p:grpSpPr>
          <a:xfrm>
            <a:off x="4302975" y="4715075"/>
            <a:ext cx="538025" cy="157800"/>
            <a:chOff x="2575325" y="1348650"/>
            <a:chExt cx="538025" cy="157800"/>
          </a:xfrm>
        </p:grpSpPr>
        <p:sp>
          <p:nvSpPr>
            <p:cNvPr id="251" name="Google Shape;251;p8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8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8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83"/>
          <p:cNvGrpSpPr/>
          <p:nvPr/>
        </p:nvGrpSpPr>
        <p:grpSpPr>
          <a:xfrm>
            <a:off x="3240339" y="-363938"/>
            <a:ext cx="925310" cy="943383"/>
            <a:chOff x="595389" y="1761100"/>
            <a:chExt cx="925310" cy="943383"/>
          </a:xfrm>
        </p:grpSpPr>
        <p:cxnSp>
          <p:nvCxnSpPr>
            <p:cNvPr id="255" name="Google Shape;255;p83"/>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56" name="Google Shape;256;p83"/>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57" name="Google Shape;257;p83"/>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258" name="Google Shape;258;p83"/>
          <p:cNvGrpSpPr/>
          <p:nvPr/>
        </p:nvGrpSpPr>
        <p:grpSpPr>
          <a:xfrm>
            <a:off x="8383839" y="4424287"/>
            <a:ext cx="925310" cy="943383"/>
            <a:chOff x="595389" y="1761100"/>
            <a:chExt cx="925310" cy="943383"/>
          </a:xfrm>
        </p:grpSpPr>
        <p:cxnSp>
          <p:nvCxnSpPr>
            <p:cNvPr id="259" name="Google Shape;259;p83"/>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60" name="Google Shape;260;p83"/>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261" name="Google Shape;261;p83"/>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262" name="Google Shape;262;p83"/>
          <p:cNvGrpSpPr/>
          <p:nvPr/>
        </p:nvGrpSpPr>
        <p:grpSpPr>
          <a:xfrm>
            <a:off x="269573" y="270849"/>
            <a:ext cx="1584576" cy="196550"/>
            <a:chOff x="750198" y="155824"/>
            <a:chExt cx="1584576" cy="196550"/>
          </a:xfrm>
        </p:grpSpPr>
        <p:sp>
          <p:nvSpPr>
            <p:cNvPr id="263" name="Google Shape;263;p8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8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8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8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8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8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8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8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8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8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8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8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8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8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8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8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8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8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1" name="Google Shape;281;p83"/>
          <p:cNvSpPr txBox="1">
            <a:spLocks noGrp="1"/>
          </p:cNvSpPr>
          <p:nvPr>
            <p:ph type="title"/>
          </p:nvPr>
        </p:nvSpPr>
        <p:spPr>
          <a:xfrm>
            <a:off x="4493688" y="2322775"/>
            <a:ext cx="3930300" cy="8373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48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2" name="Google Shape;282;p83"/>
          <p:cNvSpPr txBox="1">
            <a:spLocks noGrp="1"/>
          </p:cNvSpPr>
          <p:nvPr>
            <p:ph type="title" idx="2"/>
          </p:nvPr>
        </p:nvSpPr>
        <p:spPr>
          <a:xfrm>
            <a:off x="5928113" y="1387550"/>
            <a:ext cx="1061400" cy="719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83" name="Google Shape;283;p83"/>
          <p:cNvSpPr txBox="1">
            <a:spLocks noGrp="1"/>
          </p:cNvSpPr>
          <p:nvPr>
            <p:ph type="subTitle" idx="1"/>
          </p:nvPr>
        </p:nvSpPr>
        <p:spPr>
          <a:xfrm>
            <a:off x="4493613" y="3273450"/>
            <a:ext cx="3930300" cy="478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84" name="Google Shape;284;p83"/>
          <p:cNvSpPr>
            <a:spLocks noGrp="1"/>
          </p:cNvSpPr>
          <p:nvPr>
            <p:ph type="pic" idx="3"/>
          </p:nvPr>
        </p:nvSpPr>
        <p:spPr>
          <a:xfrm>
            <a:off x="113353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grpSp>
        <p:nvGrpSpPr>
          <p:cNvPr id="285" name="Google Shape;285;p83"/>
          <p:cNvGrpSpPr/>
          <p:nvPr/>
        </p:nvGrpSpPr>
        <p:grpSpPr>
          <a:xfrm>
            <a:off x="8018345" y="-613187"/>
            <a:ext cx="1656312" cy="1660374"/>
            <a:chOff x="2929375" y="236175"/>
            <a:chExt cx="805325" cy="807300"/>
          </a:xfrm>
        </p:grpSpPr>
        <p:sp>
          <p:nvSpPr>
            <p:cNvPr id="286" name="Google Shape;286;p8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8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8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8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8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8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8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8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8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8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8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8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8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8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8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8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8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8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8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305"/>
        <p:cNvGrpSpPr/>
        <p:nvPr/>
      </p:nvGrpSpPr>
      <p:grpSpPr>
        <a:xfrm>
          <a:off x="0" y="0"/>
          <a:ext cx="0" cy="0"/>
          <a:chOff x="0" y="0"/>
          <a:chExt cx="0" cy="0"/>
        </a:xfrm>
      </p:grpSpPr>
      <p:pic>
        <p:nvPicPr>
          <p:cNvPr id="306" name="Google Shape;306;p84"/>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307" name="Google Shape;307;p84"/>
          <p:cNvGrpSpPr/>
          <p:nvPr/>
        </p:nvGrpSpPr>
        <p:grpSpPr>
          <a:xfrm>
            <a:off x="7946270" y="4162013"/>
            <a:ext cx="1656312" cy="1660374"/>
            <a:chOff x="2929375" y="236175"/>
            <a:chExt cx="805325" cy="807300"/>
          </a:xfrm>
        </p:grpSpPr>
        <p:sp>
          <p:nvSpPr>
            <p:cNvPr id="308" name="Google Shape;308;p8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8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8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8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8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8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8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8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8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8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8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8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8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8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8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8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8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8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7" name="Google Shape;327;p84"/>
          <p:cNvGrpSpPr/>
          <p:nvPr/>
        </p:nvGrpSpPr>
        <p:grpSpPr>
          <a:xfrm>
            <a:off x="-246311" y="-75763"/>
            <a:ext cx="925310" cy="943383"/>
            <a:chOff x="595389" y="1761100"/>
            <a:chExt cx="925310" cy="943383"/>
          </a:xfrm>
        </p:grpSpPr>
        <p:cxnSp>
          <p:nvCxnSpPr>
            <p:cNvPr id="328" name="Google Shape;328;p84"/>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329" name="Google Shape;329;p84"/>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330" name="Google Shape;330;p84"/>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331" name="Google Shape;331;p84"/>
          <p:cNvGrpSpPr/>
          <p:nvPr/>
        </p:nvGrpSpPr>
        <p:grpSpPr>
          <a:xfrm>
            <a:off x="2917989" y="4603375"/>
            <a:ext cx="925310" cy="943383"/>
            <a:chOff x="595389" y="1761100"/>
            <a:chExt cx="925310" cy="943383"/>
          </a:xfrm>
        </p:grpSpPr>
        <p:cxnSp>
          <p:nvCxnSpPr>
            <p:cNvPr id="332" name="Google Shape;332;p84"/>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333" name="Google Shape;333;p84"/>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334" name="Google Shape;334;p84"/>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335" name="Google Shape;335;p84"/>
          <p:cNvGrpSpPr/>
          <p:nvPr/>
        </p:nvGrpSpPr>
        <p:grpSpPr>
          <a:xfrm rot="5400000">
            <a:off x="7982148" y="2478037"/>
            <a:ext cx="1584576" cy="196550"/>
            <a:chOff x="750198" y="155824"/>
            <a:chExt cx="1584576" cy="196550"/>
          </a:xfrm>
        </p:grpSpPr>
        <p:sp>
          <p:nvSpPr>
            <p:cNvPr id="336" name="Google Shape;336;p8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8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8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8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8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8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8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8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8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8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8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8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4" name="Google Shape;354;p84"/>
          <p:cNvSpPr txBox="1">
            <a:spLocks noGrp="1"/>
          </p:cNvSpPr>
          <p:nvPr>
            <p:ph type="title"/>
          </p:nvPr>
        </p:nvSpPr>
        <p:spPr>
          <a:xfrm>
            <a:off x="1215438" y="1591900"/>
            <a:ext cx="2451900" cy="966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355" name="Google Shape;355;p84"/>
          <p:cNvSpPr txBox="1">
            <a:spLocks noGrp="1"/>
          </p:cNvSpPr>
          <p:nvPr>
            <p:ph type="subTitle" idx="1"/>
          </p:nvPr>
        </p:nvSpPr>
        <p:spPr>
          <a:xfrm>
            <a:off x="1215438" y="2439498"/>
            <a:ext cx="2451900" cy="11121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grpSp>
        <p:nvGrpSpPr>
          <p:cNvPr id="356" name="Google Shape;356;p84"/>
          <p:cNvGrpSpPr/>
          <p:nvPr/>
        </p:nvGrpSpPr>
        <p:grpSpPr>
          <a:xfrm>
            <a:off x="7946270" y="-448412"/>
            <a:ext cx="1656312" cy="1660374"/>
            <a:chOff x="2929375" y="236175"/>
            <a:chExt cx="805325" cy="807300"/>
          </a:xfrm>
        </p:grpSpPr>
        <p:sp>
          <p:nvSpPr>
            <p:cNvPr id="357" name="Google Shape;357;p8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8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8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8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8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8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8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8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8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8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8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8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8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8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8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8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8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8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8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6"/>
        <p:cNvGrpSpPr/>
        <p:nvPr/>
      </p:nvGrpSpPr>
      <p:grpSpPr>
        <a:xfrm>
          <a:off x="0" y="0"/>
          <a:ext cx="0" cy="0"/>
          <a:chOff x="0" y="0"/>
          <a:chExt cx="0" cy="0"/>
        </a:xfrm>
      </p:grpSpPr>
      <p:pic>
        <p:nvPicPr>
          <p:cNvPr id="377" name="Google Shape;377;p85"/>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grpSp>
        <p:nvGrpSpPr>
          <p:cNvPr id="378" name="Google Shape;378;p85"/>
          <p:cNvGrpSpPr/>
          <p:nvPr/>
        </p:nvGrpSpPr>
        <p:grpSpPr>
          <a:xfrm>
            <a:off x="-589830" y="4147826"/>
            <a:ext cx="1656312" cy="1660374"/>
            <a:chOff x="2929375" y="236175"/>
            <a:chExt cx="805325" cy="807300"/>
          </a:xfrm>
        </p:grpSpPr>
        <p:sp>
          <p:nvSpPr>
            <p:cNvPr id="379" name="Google Shape;379;p8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8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8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8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8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8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8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8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8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8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8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8" name="Google Shape;398;p85"/>
          <p:cNvGrpSpPr/>
          <p:nvPr/>
        </p:nvGrpSpPr>
        <p:grpSpPr>
          <a:xfrm>
            <a:off x="4302988" y="4736600"/>
            <a:ext cx="538025" cy="157800"/>
            <a:chOff x="2575325" y="1348650"/>
            <a:chExt cx="538025" cy="157800"/>
          </a:xfrm>
        </p:grpSpPr>
        <p:sp>
          <p:nvSpPr>
            <p:cNvPr id="399" name="Google Shape;399;p8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2" name="Google Shape;402;p85"/>
          <p:cNvGrpSpPr/>
          <p:nvPr/>
        </p:nvGrpSpPr>
        <p:grpSpPr>
          <a:xfrm>
            <a:off x="-459161" y="2057037"/>
            <a:ext cx="925310" cy="943383"/>
            <a:chOff x="595389" y="1761100"/>
            <a:chExt cx="925310" cy="943383"/>
          </a:xfrm>
        </p:grpSpPr>
        <p:cxnSp>
          <p:nvCxnSpPr>
            <p:cNvPr id="403" name="Google Shape;403;p85"/>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404" name="Google Shape;404;p85"/>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405" name="Google Shape;405;p85"/>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406" name="Google Shape;406;p85"/>
          <p:cNvGrpSpPr/>
          <p:nvPr/>
        </p:nvGrpSpPr>
        <p:grpSpPr>
          <a:xfrm flipH="1">
            <a:off x="8575464" y="113150"/>
            <a:ext cx="925310" cy="943383"/>
            <a:chOff x="595389" y="1761100"/>
            <a:chExt cx="925310" cy="943383"/>
          </a:xfrm>
        </p:grpSpPr>
        <p:cxnSp>
          <p:nvCxnSpPr>
            <p:cNvPr id="407" name="Google Shape;407;p85"/>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408" name="Google Shape;408;p85"/>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409" name="Google Shape;409;p85"/>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410" name="Google Shape;410;p85"/>
          <p:cNvGrpSpPr/>
          <p:nvPr/>
        </p:nvGrpSpPr>
        <p:grpSpPr>
          <a:xfrm>
            <a:off x="750198" y="155824"/>
            <a:ext cx="1584576" cy="196550"/>
            <a:chOff x="750198" y="155824"/>
            <a:chExt cx="1584576" cy="196550"/>
          </a:xfrm>
        </p:grpSpPr>
        <p:sp>
          <p:nvSpPr>
            <p:cNvPr id="411" name="Google Shape;411;p8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8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8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8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9" name="Google Shape;429;p85"/>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430"/>
        <p:cNvGrpSpPr/>
        <p:nvPr/>
      </p:nvGrpSpPr>
      <p:grpSpPr>
        <a:xfrm>
          <a:off x="0" y="0"/>
          <a:ext cx="0" cy="0"/>
          <a:chOff x="0" y="0"/>
          <a:chExt cx="0" cy="0"/>
        </a:xfrm>
      </p:grpSpPr>
      <p:pic>
        <p:nvPicPr>
          <p:cNvPr id="431" name="Google Shape;431;p86"/>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432" name="Google Shape;432;p86"/>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3" name="Google Shape;433;p86"/>
          <p:cNvGrpSpPr/>
          <p:nvPr/>
        </p:nvGrpSpPr>
        <p:grpSpPr>
          <a:xfrm>
            <a:off x="-545080" y="4111613"/>
            <a:ext cx="1656312" cy="1660374"/>
            <a:chOff x="2929375" y="236175"/>
            <a:chExt cx="805325" cy="807300"/>
          </a:xfrm>
        </p:grpSpPr>
        <p:sp>
          <p:nvSpPr>
            <p:cNvPr id="434" name="Google Shape;434;p8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8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8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8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8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8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8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8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8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8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8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8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8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8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8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8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8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8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3" name="Google Shape;453;p86"/>
          <p:cNvGrpSpPr/>
          <p:nvPr/>
        </p:nvGrpSpPr>
        <p:grpSpPr>
          <a:xfrm>
            <a:off x="4302975" y="205500"/>
            <a:ext cx="538025" cy="157800"/>
            <a:chOff x="2575325" y="1348650"/>
            <a:chExt cx="538025" cy="157800"/>
          </a:xfrm>
        </p:grpSpPr>
        <p:sp>
          <p:nvSpPr>
            <p:cNvPr id="454" name="Google Shape;454;p8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8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8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86"/>
          <p:cNvGrpSpPr/>
          <p:nvPr/>
        </p:nvGrpSpPr>
        <p:grpSpPr>
          <a:xfrm>
            <a:off x="-179586" y="-290163"/>
            <a:ext cx="925310" cy="943383"/>
            <a:chOff x="595389" y="1761100"/>
            <a:chExt cx="925310" cy="943383"/>
          </a:xfrm>
        </p:grpSpPr>
        <p:cxnSp>
          <p:nvCxnSpPr>
            <p:cNvPr id="458" name="Google Shape;458;p86"/>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459" name="Google Shape;459;p86"/>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460" name="Google Shape;460;p86"/>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461" name="Google Shape;461;p86"/>
          <p:cNvGrpSpPr/>
          <p:nvPr/>
        </p:nvGrpSpPr>
        <p:grpSpPr>
          <a:xfrm>
            <a:off x="8529739" y="4073025"/>
            <a:ext cx="925310" cy="943383"/>
            <a:chOff x="595389" y="1761100"/>
            <a:chExt cx="925310" cy="943383"/>
          </a:xfrm>
        </p:grpSpPr>
        <p:cxnSp>
          <p:nvCxnSpPr>
            <p:cNvPr id="462" name="Google Shape;462;p86"/>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463" name="Google Shape;463;p86"/>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464" name="Google Shape;464;p86"/>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465" name="Google Shape;465;p86"/>
          <p:cNvGrpSpPr/>
          <p:nvPr/>
        </p:nvGrpSpPr>
        <p:grpSpPr>
          <a:xfrm>
            <a:off x="2987423" y="4744399"/>
            <a:ext cx="1584576" cy="196550"/>
            <a:chOff x="750198" y="155824"/>
            <a:chExt cx="1584576" cy="196550"/>
          </a:xfrm>
        </p:grpSpPr>
        <p:sp>
          <p:nvSpPr>
            <p:cNvPr id="466" name="Google Shape;466;p8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8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8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8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8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8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8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8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8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8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8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8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8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8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8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8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8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8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4" name="Google Shape;484;p86"/>
          <p:cNvSpPr txBox="1">
            <a:spLocks noGrp="1"/>
          </p:cNvSpPr>
          <p:nvPr>
            <p:ph type="title"/>
          </p:nvPr>
        </p:nvSpPr>
        <p:spPr>
          <a:xfrm>
            <a:off x="939663" y="2410550"/>
            <a:ext cx="3914100" cy="8037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48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5" name="Google Shape;485;p86"/>
          <p:cNvSpPr txBox="1">
            <a:spLocks noGrp="1"/>
          </p:cNvSpPr>
          <p:nvPr>
            <p:ph type="title" idx="2"/>
          </p:nvPr>
        </p:nvSpPr>
        <p:spPr>
          <a:xfrm>
            <a:off x="3792363" y="1538450"/>
            <a:ext cx="1061400" cy="719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48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86" name="Google Shape;486;p86"/>
          <p:cNvSpPr txBox="1">
            <a:spLocks noGrp="1"/>
          </p:cNvSpPr>
          <p:nvPr>
            <p:ph type="subTitle" idx="1"/>
          </p:nvPr>
        </p:nvSpPr>
        <p:spPr>
          <a:xfrm>
            <a:off x="939663" y="3366650"/>
            <a:ext cx="3914100" cy="4059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r">
              <a:lnSpc>
                <a:spcPct val="115000"/>
              </a:lnSpc>
              <a:spcBef>
                <a:spcPts val="0"/>
              </a:spcBef>
              <a:spcAft>
                <a:spcPts val="0"/>
              </a:spcAft>
              <a:buSzPts val="1400"/>
              <a:buNone/>
              <a:defRPr sz="16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87" name="Google Shape;487;p86"/>
          <p:cNvSpPr>
            <a:spLocks noGrp="1"/>
          </p:cNvSpPr>
          <p:nvPr>
            <p:ph type="pic" idx="3"/>
          </p:nvPr>
        </p:nvSpPr>
        <p:spPr>
          <a:xfrm>
            <a:off x="5625238" y="10706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sp>
      <p:grpSp>
        <p:nvGrpSpPr>
          <p:cNvPr id="488" name="Google Shape;488;p86"/>
          <p:cNvGrpSpPr/>
          <p:nvPr/>
        </p:nvGrpSpPr>
        <p:grpSpPr>
          <a:xfrm>
            <a:off x="7969795" y="-648662"/>
            <a:ext cx="1656312" cy="1660374"/>
            <a:chOff x="2929375" y="236175"/>
            <a:chExt cx="805325" cy="807300"/>
          </a:xfrm>
        </p:grpSpPr>
        <p:sp>
          <p:nvSpPr>
            <p:cNvPr id="489" name="Google Shape;489;p8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8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8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8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8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8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8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8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8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8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8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8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8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8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8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8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8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8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8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1">
  <p:cSld name="CUSTOM_7_1_1">
    <p:spTree>
      <p:nvGrpSpPr>
        <p:cNvPr id="1" name="Shape 508"/>
        <p:cNvGrpSpPr/>
        <p:nvPr/>
      </p:nvGrpSpPr>
      <p:grpSpPr>
        <a:xfrm>
          <a:off x="0" y="0"/>
          <a:ext cx="0" cy="0"/>
          <a:chOff x="0" y="0"/>
          <a:chExt cx="0" cy="0"/>
        </a:xfrm>
      </p:grpSpPr>
      <p:pic>
        <p:nvPicPr>
          <p:cNvPr id="509" name="Google Shape;509;p87"/>
          <p:cNvPicPr preferRelativeResize="0"/>
          <p:nvPr/>
        </p:nvPicPr>
        <p:blipFill rotWithShape="1">
          <a:blip r:embed="rId2">
            <a:alphaModFix/>
          </a:blip>
          <a:srcRect/>
          <a:stretch/>
        </p:blipFill>
        <p:spPr>
          <a:xfrm rot="-5400000">
            <a:off x="1993300" y="-1993300"/>
            <a:ext cx="5152625" cy="9139226"/>
          </a:xfrm>
          <a:prstGeom prst="rect">
            <a:avLst/>
          </a:prstGeom>
          <a:noFill/>
          <a:ln>
            <a:noFill/>
          </a:ln>
        </p:spPr>
      </p:pic>
      <p:sp>
        <p:nvSpPr>
          <p:cNvPr id="510" name="Google Shape;510;p87"/>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11" name="Google Shape;511;p87"/>
          <p:cNvSpPr txBox="1">
            <a:spLocks noGrp="1"/>
          </p:cNvSpPr>
          <p:nvPr>
            <p:ph type="subTitle" idx="1"/>
          </p:nvPr>
        </p:nvSpPr>
        <p:spPr>
          <a:xfrm>
            <a:off x="867500" y="3971306"/>
            <a:ext cx="2103300" cy="61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512" name="Google Shape;512;p87"/>
          <p:cNvSpPr txBox="1">
            <a:spLocks noGrp="1"/>
          </p:cNvSpPr>
          <p:nvPr>
            <p:ph type="subTitle" idx="2"/>
          </p:nvPr>
        </p:nvSpPr>
        <p:spPr>
          <a:xfrm>
            <a:off x="6179549" y="3971306"/>
            <a:ext cx="2103300" cy="61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513" name="Google Shape;513;p87"/>
          <p:cNvSpPr txBox="1">
            <a:spLocks noGrp="1"/>
          </p:cNvSpPr>
          <p:nvPr>
            <p:ph type="subTitle" idx="3"/>
          </p:nvPr>
        </p:nvSpPr>
        <p:spPr>
          <a:xfrm>
            <a:off x="3523525" y="3971306"/>
            <a:ext cx="2103300" cy="61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514" name="Google Shape;514;p87"/>
          <p:cNvSpPr txBox="1">
            <a:spLocks noGrp="1"/>
          </p:cNvSpPr>
          <p:nvPr>
            <p:ph type="subTitle" idx="4"/>
          </p:nvPr>
        </p:nvSpPr>
        <p:spPr>
          <a:xfrm>
            <a:off x="867500" y="3648450"/>
            <a:ext cx="2103300" cy="477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515" name="Google Shape;515;p87"/>
          <p:cNvSpPr txBox="1">
            <a:spLocks noGrp="1"/>
          </p:cNvSpPr>
          <p:nvPr>
            <p:ph type="subTitle" idx="5"/>
          </p:nvPr>
        </p:nvSpPr>
        <p:spPr>
          <a:xfrm>
            <a:off x="3523518" y="3648450"/>
            <a:ext cx="2103300" cy="477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516" name="Google Shape;516;p87"/>
          <p:cNvSpPr txBox="1">
            <a:spLocks noGrp="1"/>
          </p:cNvSpPr>
          <p:nvPr>
            <p:ph type="subTitle" idx="6"/>
          </p:nvPr>
        </p:nvSpPr>
        <p:spPr>
          <a:xfrm>
            <a:off x="6179560" y="3648450"/>
            <a:ext cx="2103300" cy="477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Anton"/>
              <a:buNone/>
              <a:defRPr sz="2400" b="1">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517" name="Google Shape;517;p87"/>
          <p:cNvSpPr txBox="1">
            <a:spLocks noGrp="1"/>
          </p:cNvSpPr>
          <p:nvPr>
            <p:ph type="title" idx="7"/>
          </p:nvPr>
        </p:nvSpPr>
        <p:spPr>
          <a:xfrm>
            <a:off x="1473175" y="29939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8" name="Google Shape;518;p87"/>
          <p:cNvSpPr txBox="1">
            <a:spLocks noGrp="1"/>
          </p:cNvSpPr>
          <p:nvPr>
            <p:ph type="title" idx="8"/>
          </p:nvPr>
        </p:nvSpPr>
        <p:spPr>
          <a:xfrm>
            <a:off x="4129125" y="29939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9" name="Google Shape;519;p87"/>
          <p:cNvSpPr txBox="1">
            <a:spLocks noGrp="1"/>
          </p:cNvSpPr>
          <p:nvPr>
            <p:ph type="title" idx="9"/>
          </p:nvPr>
        </p:nvSpPr>
        <p:spPr>
          <a:xfrm>
            <a:off x="6785050" y="29939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grpSp>
        <p:nvGrpSpPr>
          <p:cNvPr id="520" name="Google Shape;520;p87"/>
          <p:cNvGrpSpPr/>
          <p:nvPr/>
        </p:nvGrpSpPr>
        <p:grpSpPr>
          <a:xfrm>
            <a:off x="-755905" y="4277288"/>
            <a:ext cx="1656312" cy="1660374"/>
            <a:chOff x="2929375" y="236175"/>
            <a:chExt cx="805325" cy="807300"/>
          </a:xfrm>
        </p:grpSpPr>
        <p:sp>
          <p:nvSpPr>
            <p:cNvPr id="521" name="Google Shape;521;p8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8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8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8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8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8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8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8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8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8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8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8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8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8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8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8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8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8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8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0" name="Google Shape;540;p87"/>
          <p:cNvGrpSpPr/>
          <p:nvPr/>
        </p:nvGrpSpPr>
        <p:grpSpPr>
          <a:xfrm>
            <a:off x="7885975" y="155100"/>
            <a:ext cx="538025" cy="157800"/>
            <a:chOff x="2575325" y="1348650"/>
            <a:chExt cx="538025" cy="157800"/>
          </a:xfrm>
        </p:grpSpPr>
        <p:sp>
          <p:nvSpPr>
            <p:cNvPr id="541" name="Google Shape;541;p87"/>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87"/>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87"/>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4" name="Google Shape;544;p87"/>
          <p:cNvGrpSpPr/>
          <p:nvPr/>
        </p:nvGrpSpPr>
        <p:grpSpPr>
          <a:xfrm>
            <a:off x="-246311" y="-75763"/>
            <a:ext cx="925310" cy="943383"/>
            <a:chOff x="595389" y="1761100"/>
            <a:chExt cx="925310" cy="943383"/>
          </a:xfrm>
        </p:grpSpPr>
        <p:cxnSp>
          <p:nvCxnSpPr>
            <p:cNvPr id="545" name="Google Shape;545;p87"/>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546" name="Google Shape;546;p87"/>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547" name="Google Shape;547;p87"/>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548" name="Google Shape;548;p87"/>
          <p:cNvGrpSpPr/>
          <p:nvPr/>
        </p:nvGrpSpPr>
        <p:grpSpPr>
          <a:xfrm>
            <a:off x="3777323" y="4794849"/>
            <a:ext cx="1584576" cy="196550"/>
            <a:chOff x="750198" y="155824"/>
            <a:chExt cx="1584576" cy="196550"/>
          </a:xfrm>
        </p:grpSpPr>
        <p:sp>
          <p:nvSpPr>
            <p:cNvPr id="549" name="Google Shape;549;p8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8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8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8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8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8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8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8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8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8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8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8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8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8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8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8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8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8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7" name="Google Shape;567;p87"/>
          <p:cNvGrpSpPr/>
          <p:nvPr/>
        </p:nvGrpSpPr>
        <p:grpSpPr>
          <a:xfrm>
            <a:off x="8565764" y="2067650"/>
            <a:ext cx="925310" cy="943383"/>
            <a:chOff x="595389" y="1761100"/>
            <a:chExt cx="925310" cy="943383"/>
          </a:xfrm>
        </p:grpSpPr>
        <p:cxnSp>
          <p:nvCxnSpPr>
            <p:cNvPr id="568" name="Google Shape;568;p87"/>
            <p:cNvCxnSpPr/>
            <p:nvPr/>
          </p:nvCxnSpPr>
          <p:spPr>
            <a:xfrm>
              <a:off x="790199" y="2065118"/>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569" name="Google Shape;569;p87"/>
            <p:cNvCxnSpPr/>
            <p:nvPr/>
          </p:nvCxnSpPr>
          <p:spPr>
            <a:xfrm>
              <a:off x="595389" y="2117083"/>
              <a:ext cx="730500" cy="587400"/>
            </a:xfrm>
            <a:prstGeom prst="straightConnector1">
              <a:avLst/>
            </a:prstGeom>
            <a:noFill/>
            <a:ln w="9525" cap="flat" cmpd="sng">
              <a:solidFill>
                <a:schemeClr val="dk2"/>
              </a:solidFill>
              <a:prstDash val="solid"/>
              <a:round/>
              <a:headEnd type="none" w="sm" len="sm"/>
              <a:tailEnd type="none" w="sm" len="sm"/>
            </a:ln>
          </p:spPr>
        </p:cxnSp>
        <p:cxnSp>
          <p:nvCxnSpPr>
            <p:cNvPr id="570" name="Google Shape;570;p87"/>
            <p:cNvCxnSpPr/>
            <p:nvPr/>
          </p:nvCxnSpPr>
          <p:spPr>
            <a:xfrm>
              <a:off x="656919" y="1761100"/>
              <a:ext cx="730500" cy="587400"/>
            </a:xfrm>
            <a:prstGeom prst="straightConnector1">
              <a:avLst/>
            </a:prstGeom>
            <a:noFill/>
            <a:ln w="9525" cap="flat" cmpd="sng">
              <a:solidFill>
                <a:schemeClr val="dk2"/>
              </a:solidFill>
              <a:prstDash val="solid"/>
              <a:round/>
              <a:headEnd type="none" w="sm" len="sm"/>
              <a:tailEnd type="none" w="sm" len="sm"/>
            </a:ln>
          </p:spPr>
        </p:cxnSp>
      </p:grpSp>
      <p:grpSp>
        <p:nvGrpSpPr>
          <p:cNvPr id="571" name="Google Shape;571;p87"/>
          <p:cNvGrpSpPr/>
          <p:nvPr/>
        </p:nvGrpSpPr>
        <p:grpSpPr>
          <a:xfrm>
            <a:off x="8003920" y="4277288"/>
            <a:ext cx="1656312" cy="1660374"/>
            <a:chOff x="2929375" y="236175"/>
            <a:chExt cx="805325" cy="807300"/>
          </a:xfrm>
        </p:grpSpPr>
        <p:sp>
          <p:nvSpPr>
            <p:cNvPr id="572" name="Google Shape;572;p8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8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8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8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8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8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8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8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8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8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8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8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8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8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8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8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8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8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8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78"/>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8"/>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1pPr>
            <a:lvl2pPr marL="914400" marR="0" lvl="1"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15.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png"/><Relationship Id="rId5" Type="http://schemas.openxmlformats.org/officeDocument/2006/relationships/image" Target="../media/image7.jp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png"/><Relationship Id="rId5" Type="http://schemas.openxmlformats.org/officeDocument/2006/relationships/image" Target="../media/image11.jp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png"/><Relationship Id="rId5" Type="http://schemas.openxmlformats.org/officeDocument/2006/relationships/image" Target="../media/image11.jp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7.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5.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5.png"/><Relationship Id="rId5" Type="http://schemas.openxmlformats.org/officeDocument/2006/relationships/image" Target="../media/image11.jp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5.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5.png"/><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11.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5.png"/><Relationship Id="rId2" Type="http://schemas.microsoft.com/office/2007/relationships/media" Target="../media/media8.m4a"/><Relationship Id="rId1" Type="http://schemas.openxmlformats.org/officeDocument/2006/relationships/tags" Target="../tags/tag1.xml"/><Relationship Id="rId6" Type="http://schemas.openxmlformats.org/officeDocument/2006/relationships/image" Target="../media/image12.jp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1"/>
          <p:cNvSpPr txBox="1">
            <a:spLocks noGrp="1"/>
          </p:cNvSpPr>
          <p:nvPr>
            <p:ph type="ctrTitle"/>
          </p:nvPr>
        </p:nvSpPr>
        <p:spPr>
          <a:xfrm>
            <a:off x="133939" y="484008"/>
            <a:ext cx="4962022" cy="3272567"/>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br>
              <a:rPr lang="en" sz="2750">
                <a:solidFill>
                  <a:schemeClr val="accent3"/>
                </a:solidFill>
              </a:rPr>
            </a:br>
            <a:r>
              <a:rPr lang="en" sz="5100">
                <a:solidFill>
                  <a:schemeClr val="accent3"/>
                </a:solidFill>
                <a:latin typeface="Impact"/>
                <a:ea typeface="Impact"/>
                <a:cs typeface="Impact"/>
                <a:sym typeface="Impact"/>
              </a:rPr>
              <a:t>Audio Interface with Camera (AIC)</a:t>
            </a:r>
            <a:r>
              <a:rPr lang="en" sz="5100">
                <a:solidFill>
                  <a:schemeClr val="accent3"/>
                </a:solidFill>
              </a:rPr>
              <a:t> </a:t>
            </a:r>
            <a:endParaRPr sz="4700"/>
          </a:p>
        </p:txBody>
      </p:sp>
      <p:sp>
        <p:nvSpPr>
          <p:cNvPr id="2334" name="Google Shape;2334;p1"/>
          <p:cNvSpPr txBox="1">
            <a:spLocks noGrp="1"/>
          </p:cNvSpPr>
          <p:nvPr>
            <p:ph type="subTitle" idx="1"/>
          </p:nvPr>
        </p:nvSpPr>
        <p:spPr>
          <a:xfrm>
            <a:off x="657900" y="3756575"/>
            <a:ext cx="3914100" cy="4059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Group 25</a:t>
            </a:r>
            <a:endParaRPr/>
          </a:p>
        </p:txBody>
      </p:sp>
      <p:pic>
        <p:nvPicPr>
          <p:cNvPr id="2335" name="Google Shape;2335;p1"/>
          <p:cNvPicPr preferRelativeResize="0">
            <a:picLocks noGrp="1"/>
          </p:cNvPicPr>
          <p:nvPr>
            <p:ph type="pic" idx="2"/>
          </p:nvPr>
        </p:nvPicPr>
        <p:blipFill rotWithShape="1">
          <a:blip r:embed="rId5">
            <a:alphaModFix/>
          </a:blip>
          <a:srcRect t="6094" r="28733" b="1139"/>
          <a:stretch/>
        </p:blipFill>
        <p:spPr>
          <a:xfrm>
            <a:off x="5222350" y="816050"/>
            <a:ext cx="3405699" cy="29405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pic>
      <p:sp>
        <p:nvSpPr>
          <p:cNvPr id="2336" name="Google Shape;2336;p1"/>
          <p:cNvSpPr txBox="1"/>
          <p:nvPr/>
        </p:nvSpPr>
        <p:spPr>
          <a:xfrm>
            <a:off x="-432600" y="4162475"/>
            <a:ext cx="5909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Impact"/>
                <a:ea typeface="Impact"/>
                <a:cs typeface="Impact"/>
                <a:sym typeface="Impact"/>
              </a:rPr>
              <a:t>Principle of Professional Practice</a:t>
            </a:r>
            <a:endParaRPr sz="1600">
              <a:latin typeface="Impact"/>
              <a:ea typeface="Impact"/>
              <a:cs typeface="Impact"/>
              <a:sym typeface="Impact"/>
            </a:endParaRPr>
          </a:p>
        </p:txBody>
      </p:sp>
      <p:pic>
        <p:nvPicPr>
          <p:cNvPr id="15" name="Audio 14">
            <a:hlinkClick r:id="" action="ppaction://media"/>
            <a:extLst>
              <a:ext uri="{FF2B5EF4-FFF2-40B4-BE49-F238E27FC236}">
                <a16:creationId xmlns:a16="http://schemas.microsoft.com/office/drawing/2014/main" id="{002E74D3-0609-49D7-4A59-B146FA5C09E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141"/>
    </mc:Choice>
    <mc:Fallback>
      <p:transition spd="slow" advTm="21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g23a245b05ea_2_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Choosing The Correct Idea </a:t>
            </a:r>
            <a:endParaRPr/>
          </a:p>
          <a:p>
            <a:pPr marL="0" lvl="0" indent="0" algn="ctr" rtl="0">
              <a:spcBef>
                <a:spcPts val="0"/>
              </a:spcBef>
              <a:spcAft>
                <a:spcPts val="0"/>
              </a:spcAft>
              <a:buNone/>
            </a:pPr>
            <a:endParaRPr/>
          </a:p>
        </p:txBody>
      </p:sp>
      <p:pic>
        <p:nvPicPr>
          <p:cNvPr id="2428" name="Google Shape;2428;g23a245b05ea_2_0"/>
          <p:cNvPicPr preferRelativeResize="0"/>
          <p:nvPr/>
        </p:nvPicPr>
        <p:blipFill>
          <a:blip r:embed="rId5">
            <a:alphaModFix/>
          </a:blip>
          <a:stretch>
            <a:fillRect/>
          </a:stretch>
        </p:blipFill>
        <p:spPr>
          <a:xfrm>
            <a:off x="51475" y="1243300"/>
            <a:ext cx="9092525" cy="3373275"/>
          </a:xfrm>
          <a:prstGeom prst="rect">
            <a:avLst/>
          </a:prstGeom>
          <a:noFill/>
          <a:ln>
            <a:noFill/>
          </a:ln>
        </p:spPr>
      </p:pic>
      <p:pic>
        <p:nvPicPr>
          <p:cNvPr id="5" name="Audio 4">
            <a:hlinkClick r:id="" action="ppaction://media"/>
            <a:extLst>
              <a:ext uri="{FF2B5EF4-FFF2-40B4-BE49-F238E27FC236}">
                <a16:creationId xmlns:a16="http://schemas.microsoft.com/office/drawing/2014/main" id="{7AFBB8B3-454F-BDB3-9253-0CD5017CF2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6957"/>
    </mc:Choice>
    <mc:Fallback>
      <p:transition spd="slow" advTm="36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10"/>
          <p:cNvSpPr txBox="1">
            <a:spLocks noGrp="1"/>
          </p:cNvSpPr>
          <p:nvPr>
            <p:ph type="title"/>
          </p:nvPr>
        </p:nvSpPr>
        <p:spPr>
          <a:xfrm>
            <a:off x="720725" y="287239"/>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SELECTION OF DESIGN</a:t>
            </a:r>
            <a:endParaRPr/>
          </a:p>
        </p:txBody>
      </p:sp>
      <p:graphicFrame>
        <p:nvGraphicFramePr>
          <p:cNvPr id="2434" name="Google Shape;2434;p10"/>
          <p:cNvGraphicFramePr/>
          <p:nvPr/>
        </p:nvGraphicFramePr>
        <p:xfrm>
          <a:off x="952500" y="870028"/>
          <a:ext cx="7239000" cy="3813425"/>
        </p:xfrm>
        <a:graphic>
          <a:graphicData uri="http://schemas.openxmlformats.org/drawingml/2006/table">
            <a:tbl>
              <a:tblPr>
                <a:noFill/>
                <a:tableStyleId>{D75CF9C8-7259-438D-93DF-0DBF04ED4B04}</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70880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DESIGN A</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DESIGN B</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DESIGN C</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104625">
                <a:tc>
                  <a:txBody>
                    <a:bodyPr/>
                    <a:lstStyle/>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Sensors </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With mobile phone</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LIDAR</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Application feature</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Image processing</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With mobile phone</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No LIDAR</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Built-in software</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Without mobile phone</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Image processing</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 NO LIDAR</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 sz="1400" u="none" strike="noStrike" cap="none"/>
                        <a:t>Built-in software</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9" name="Audio 8">
            <a:hlinkClick r:id="" action="ppaction://media"/>
            <a:extLst>
              <a:ext uri="{FF2B5EF4-FFF2-40B4-BE49-F238E27FC236}">
                <a16:creationId xmlns:a16="http://schemas.microsoft.com/office/drawing/2014/main" id="{87D04E8D-2040-169D-7D5B-929AC3562D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727"/>
    </mc:Choice>
    <mc:Fallback>
      <p:transition spd="slow" advTm="30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1"/>
          <p:cNvSpPr txBox="1">
            <a:spLocks noGrp="1"/>
          </p:cNvSpPr>
          <p:nvPr>
            <p:ph type="title"/>
          </p:nvPr>
        </p:nvSpPr>
        <p:spPr>
          <a:xfrm>
            <a:off x="720000" y="473092"/>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200">
                <a:latin typeface="Nunito"/>
                <a:ea typeface="Nunito"/>
                <a:cs typeface="Nunito"/>
                <a:sym typeface="Nunito"/>
              </a:rPr>
              <a:t>MCDA matrix for different designs</a:t>
            </a:r>
            <a:br>
              <a:rPr lang="en" sz="3200">
                <a:latin typeface="Nunito"/>
                <a:ea typeface="Nunito"/>
                <a:cs typeface="Nunito"/>
                <a:sym typeface="Nunito"/>
              </a:rPr>
            </a:br>
            <a:endParaRPr/>
          </a:p>
        </p:txBody>
      </p:sp>
      <p:pic>
        <p:nvPicPr>
          <p:cNvPr id="2440" name="Google Shape;2440;p11"/>
          <p:cNvPicPr preferRelativeResize="0"/>
          <p:nvPr/>
        </p:nvPicPr>
        <p:blipFill>
          <a:blip r:embed="rId5">
            <a:alphaModFix/>
          </a:blip>
          <a:stretch>
            <a:fillRect/>
          </a:stretch>
        </p:blipFill>
        <p:spPr>
          <a:xfrm>
            <a:off x="152400" y="1317392"/>
            <a:ext cx="8839200" cy="3313680"/>
          </a:xfrm>
          <a:prstGeom prst="rect">
            <a:avLst/>
          </a:prstGeom>
          <a:noFill/>
          <a:ln>
            <a:noFill/>
          </a:ln>
        </p:spPr>
      </p:pic>
      <p:pic>
        <p:nvPicPr>
          <p:cNvPr id="5" name="Audio 4">
            <a:hlinkClick r:id="" action="ppaction://media"/>
            <a:extLst>
              <a:ext uri="{FF2B5EF4-FFF2-40B4-BE49-F238E27FC236}">
                <a16:creationId xmlns:a16="http://schemas.microsoft.com/office/drawing/2014/main" id="{5A403A7E-E542-2C97-9D63-44C1624DC88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2567"/>
    </mc:Choice>
    <mc:Fallback>
      <p:transition spd="slow" advTm="32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12"/>
          <p:cNvSpPr txBox="1">
            <a:spLocks noGrp="1"/>
          </p:cNvSpPr>
          <p:nvPr>
            <p:ph type="title"/>
          </p:nvPr>
        </p:nvSpPr>
        <p:spPr>
          <a:xfrm>
            <a:off x="1743962" y="2349190"/>
            <a:ext cx="2579101" cy="1501698"/>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n"/>
              <a:t>Project  Outline</a:t>
            </a:r>
            <a:endParaRPr/>
          </a:p>
        </p:txBody>
      </p:sp>
      <p:sp>
        <p:nvSpPr>
          <p:cNvPr id="2446" name="Google Shape;2446;p12"/>
          <p:cNvSpPr txBox="1">
            <a:spLocks noGrp="1"/>
          </p:cNvSpPr>
          <p:nvPr>
            <p:ph type="title" idx="2"/>
          </p:nvPr>
        </p:nvSpPr>
        <p:spPr>
          <a:xfrm>
            <a:off x="3792363" y="1538450"/>
            <a:ext cx="1061400" cy="719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03</a:t>
            </a:r>
            <a:endParaRPr/>
          </a:p>
        </p:txBody>
      </p:sp>
      <p:pic>
        <p:nvPicPr>
          <p:cNvPr id="2447" name="Google Shape;2447;p12"/>
          <p:cNvPicPr preferRelativeResize="0">
            <a:picLocks noGrp="1"/>
          </p:cNvPicPr>
          <p:nvPr>
            <p:ph type="pic" idx="3"/>
          </p:nvPr>
        </p:nvPicPr>
        <p:blipFill rotWithShape="1">
          <a:blip r:embed="rId5">
            <a:alphaModFix/>
          </a:blip>
          <a:srcRect l="27117" r="27112"/>
          <a:stretch/>
        </p:blipFill>
        <p:spPr>
          <a:xfrm>
            <a:off x="5625238" y="1070600"/>
            <a:ext cx="2579101"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pic>
      <p:pic>
        <p:nvPicPr>
          <p:cNvPr id="10" name="Audio 9">
            <a:hlinkClick r:id="" action="ppaction://media"/>
            <a:extLst>
              <a:ext uri="{FF2B5EF4-FFF2-40B4-BE49-F238E27FC236}">
                <a16:creationId xmlns:a16="http://schemas.microsoft.com/office/drawing/2014/main" id="{130CACB1-236C-3C4E-D7DF-DDE3FC2D313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570"/>
    </mc:Choice>
    <mc:Fallback>
      <p:transition spd="slow" advTm="6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2" name="Google Shape;2452;p13"/>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Project Outline</a:t>
            </a:r>
            <a:endParaRPr/>
          </a:p>
        </p:txBody>
      </p:sp>
      <p:sp>
        <p:nvSpPr>
          <p:cNvPr id="2453" name="Google Shape;2453;p13"/>
          <p:cNvSpPr txBox="1">
            <a:spLocks noGrp="1"/>
          </p:cNvSpPr>
          <p:nvPr>
            <p:ph type="subTitle" idx="1"/>
          </p:nvPr>
        </p:nvSpPr>
        <p:spPr>
          <a:xfrm>
            <a:off x="1010510" y="2545773"/>
            <a:ext cx="3290327" cy="2414989"/>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Arial"/>
              <a:buChar char="•"/>
            </a:pPr>
            <a:r>
              <a:rPr lang="en" b="0" i="0">
                <a:solidFill>
                  <a:schemeClr val="dk1"/>
                </a:solidFill>
                <a:latin typeface="Arial"/>
                <a:ea typeface="Arial"/>
                <a:cs typeface="Arial"/>
                <a:sym typeface="Arial"/>
              </a:rPr>
              <a:t>Customer research</a:t>
            </a:r>
            <a:endParaRPr/>
          </a:p>
          <a:p>
            <a:pPr marL="457200" lvl="0" indent="-317500" algn="l" rtl="0">
              <a:lnSpc>
                <a:spcPct val="115000"/>
              </a:lnSpc>
              <a:spcBef>
                <a:spcPts val="0"/>
              </a:spcBef>
              <a:spcAft>
                <a:spcPts val="0"/>
              </a:spcAft>
              <a:buSzPts val="1400"/>
              <a:buFont typeface="Arial"/>
              <a:buChar char="•"/>
            </a:pPr>
            <a:r>
              <a:rPr lang="en" b="0" i="0">
                <a:solidFill>
                  <a:schemeClr val="dk1"/>
                </a:solidFill>
                <a:latin typeface="Arial"/>
                <a:ea typeface="Arial"/>
                <a:cs typeface="Arial"/>
                <a:sym typeface="Arial"/>
              </a:rPr>
              <a:t>Current technologies</a:t>
            </a:r>
            <a:endParaRPr/>
          </a:p>
          <a:p>
            <a:pPr marL="457200" lvl="0" indent="-317500" algn="l" rtl="0">
              <a:lnSpc>
                <a:spcPct val="115000"/>
              </a:lnSpc>
              <a:spcBef>
                <a:spcPts val="0"/>
              </a:spcBef>
              <a:spcAft>
                <a:spcPts val="0"/>
              </a:spcAft>
              <a:buSzPts val="1400"/>
              <a:buFont typeface="Arial"/>
              <a:buChar char="•"/>
            </a:pPr>
            <a:r>
              <a:rPr lang="en">
                <a:solidFill>
                  <a:schemeClr val="dk1"/>
                </a:solidFill>
                <a:latin typeface="Arial"/>
                <a:ea typeface="Arial"/>
                <a:cs typeface="Arial"/>
                <a:sym typeface="Arial"/>
              </a:rPr>
              <a:t>P</a:t>
            </a:r>
            <a:r>
              <a:rPr lang="en" b="0" i="0">
                <a:solidFill>
                  <a:schemeClr val="dk1"/>
                </a:solidFill>
                <a:latin typeface="Arial"/>
                <a:ea typeface="Arial"/>
                <a:cs typeface="Arial"/>
                <a:sym typeface="Arial"/>
              </a:rPr>
              <a:t>rogramming languages and framework</a:t>
            </a:r>
            <a:r>
              <a:rPr lang="en">
                <a:latin typeface="Arial"/>
                <a:ea typeface="Arial"/>
                <a:cs typeface="Arial"/>
                <a:sym typeface="Arial"/>
              </a:rPr>
              <a:t>s</a:t>
            </a:r>
            <a:endParaRPr/>
          </a:p>
          <a:p>
            <a:pPr marL="457200" lvl="0" indent="-317500" algn="l" rtl="0">
              <a:lnSpc>
                <a:spcPct val="115000"/>
              </a:lnSpc>
              <a:spcBef>
                <a:spcPts val="0"/>
              </a:spcBef>
              <a:spcAft>
                <a:spcPts val="0"/>
              </a:spcAft>
              <a:buSzPts val="1400"/>
              <a:buFont typeface="Arial"/>
              <a:buChar char="•"/>
            </a:pPr>
            <a:r>
              <a:rPr lang="en" b="0" i="0">
                <a:solidFill>
                  <a:schemeClr val="dk1"/>
                </a:solidFill>
                <a:latin typeface="Arial"/>
                <a:ea typeface="Arial"/>
                <a:cs typeface="Arial"/>
                <a:sym typeface="Arial"/>
              </a:rPr>
              <a:t>Develop project plan and timeline</a:t>
            </a:r>
            <a:endParaRPr/>
          </a:p>
          <a:p>
            <a:pPr marL="457200" lvl="0" indent="-317500" algn="l" rtl="0">
              <a:lnSpc>
                <a:spcPct val="115000"/>
              </a:lnSpc>
              <a:spcBef>
                <a:spcPts val="0"/>
              </a:spcBef>
              <a:spcAft>
                <a:spcPts val="0"/>
              </a:spcAft>
              <a:buSzPts val="1400"/>
              <a:buFont typeface="Arial"/>
              <a:buChar char="•"/>
            </a:pPr>
            <a:r>
              <a:rPr lang="en" b="0" i="0">
                <a:solidFill>
                  <a:schemeClr val="dk1"/>
                </a:solidFill>
                <a:latin typeface="Arial"/>
                <a:ea typeface="Arial"/>
                <a:cs typeface="Arial"/>
                <a:sym typeface="Arial"/>
              </a:rPr>
              <a:t>Identify potential funding sources</a:t>
            </a:r>
            <a:endParaRPr/>
          </a:p>
        </p:txBody>
      </p:sp>
      <p:sp>
        <p:nvSpPr>
          <p:cNvPr id="2454" name="Google Shape;2454;p13"/>
          <p:cNvSpPr txBox="1">
            <a:spLocks noGrp="1"/>
          </p:cNvSpPr>
          <p:nvPr>
            <p:ph type="subTitle" idx="4"/>
          </p:nvPr>
        </p:nvSpPr>
        <p:spPr>
          <a:xfrm>
            <a:off x="1219200" y="2211694"/>
            <a:ext cx="2775245" cy="477600"/>
          </a:xfrm>
          <a:prstGeom prst="rect">
            <a:avLst/>
          </a:prstGeom>
          <a:noFill/>
          <a:ln>
            <a:noFill/>
          </a:ln>
        </p:spPr>
        <p:txBody>
          <a:bodyPr spcFirstLastPara="1" wrap="square" lIns="91425" tIns="91425" rIns="91425" bIns="91425" anchor="b" anchorCtr="0">
            <a:noAutofit/>
          </a:bodyPr>
          <a:lstStyle/>
          <a:p>
            <a:pPr marL="457200" lvl="0" indent="-317500" algn="just" rtl="0">
              <a:lnSpc>
                <a:spcPct val="115000"/>
              </a:lnSpc>
              <a:spcBef>
                <a:spcPts val="0"/>
              </a:spcBef>
              <a:spcAft>
                <a:spcPts val="0"/>
              </a:spcAft>
              <a:buSzPts val="2400"/>
              <a:buNone/>
            </a:pPr>
            <a:r>
              <a:rPr lang="en"/>
              <a:t>Background research</a:t>
            </a:r>
            <a:endParaRPr/>
          </a:p>
        </p:txBody>
      </p:sp>
      <p:sp>
        <p:nvSpPr>
          <p:cNvPr id="2455" name="Google Shape;2455;p13"/>
          <p:cNvSpPr txBox="1">
            <a:spLocks noGrp="1"/>
          </p:cNvSpPr>
          <p:nvPr>
            <p:ph type="subTitle" idx="5"/>
          </p:nvPr>
        </p:nvSpPr>
        <p:spPr>
          <a:xfrm>
            <a:off x="5605236" y="1745844"/>
            <a:ext cx="2103300" cy="477600"/>
          </a:xfrm>
          <a:prstGeom prst="rect">
            <a:avLst/>
          </a:prstGeom>
          <a:noFill/>
          <a:ln>
            <a:noFill/>
          </a:ln>
        </p:spPr>
        <p:txBody>
          <a:bodyPr spcFirstLastPara="1" wrap="square" lIns="91425" tIns="91425" rIns="91425" bIns="91425" anchor="b" anchorCtr="0">
            <a:noAutofit/>
          </a:bodyPr>
          <a:lstStyle/>
          <a:p>
            <a:pPr marL="457200" lvl="0" indent="-317500" algn="ctr" rtl="0">
              <a:lnSpc>
                <a:spcPct val="115000"/>
              </a:lnSpc>
              <a:spcBef>
                <a:spcPts val="0"/>
              </a:spcBef>
              <a:spcAft>
                <a:spcPts val="0"/>
              </a:spcAft>
              <a:buSzPts val="2400"/>
              <a:buFont typeface="Anton"/>
              <a:buNone/>
            </a:pPr>
            <a:r>
              <a:rPr lang="en"/>
              <a:t>Design</a:t>
            </a:r>
            <a:endParaRPr/>
          </a:p>
        </p:txBody>
      </p:sp>
      <p:sp>
        <p:nvSpPr>
          <p:cNvPr id="2456" name="Google Shape;2456;p13"/>
          <p:cNvSpPr txBox="1">
            <a:spLocks noGrp="1"/>
          </p:cNvSpPr>
          <p:nvPr>
            <p:ph type="title" idx="7"/>
          </p:nvPr>
        </p:nvSpPr>
        <p:spPr>
          <a:xfrm>
            <a:off x="1969765" y="124584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1</a:t>
            </a:r>
            <a:endParaRPr/>
          </a:p>
        </p:txBody>
      </p:sp>
      <p:sp>
        <p:nvSpPr>
          <p:cNvPr id="2457" name="Google Shape;2457;p13"/>
          <p:cNvSpPr txBox="1">
            <a:spLocks noGrp="1"/>
          </p:cNvSpPr>
          <p:nvPr>
            <p:ph type="title" idx="8"/>
          </p:nvPr>
        </p:nvSpPr>
        <p:spPr>
          <a:xfrm>
            <a:off x="6282036" y="1227122"/>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2</a:t>
            </a:r>
            <a:endParaRPr/>
          </a:p>
        </p:txBody>
      </p:sp>
      <p:sp>
        <p:nvSpPr>
          <p:cNvPr id="2458" name="Google Shape;2458;p13"/>
          <p:cNvSpPr txBox="1"/>
          <p:nvPr/>
        </p:nvSpPr>
        <p:spPr>
          <a:xfrm>
            <a:off x="4519226" y="2103688"/>
            <a:ext cx="2331000" cy="2415000"/>
          </a:xfrm>
          <a:prstGeom prst="rect">
            <a:avLst/>
          </a:prstGeom>
          <a:noFill/>
          <a:ln>
            <a:noFill/>
          </a:ln>
        </p:spPr>
        <p:txBody>
          <a:bodyPr spcFirstLastPara="1" wrap="square" lIns="91425" tIns="91425" rIns="91425" bIns="91425" anchor="t" anchorCtr="0">
            <a:noAutofit/>
          </a:bodyPr>
          <a:lstStyle/>
          <a:p>
            <a:pPr marL="139700" marR="0" lvl="0" indent="0" algn="ctr" rtl="0">
              <a:lnSpc>
                <a:spcPct val="115000"/>
              </a:lnSpc>
              <a:spcBef>
                <a:spcPts val="0"/>
              </a:spcBef>
              <a:spcAft>
                <a:spcPts val="0"/>
              </a:spcAft>
              <a:buClr>
                <a:schemeClr val="dk1"/>
              </a:buClr>
              <a:buSzPts val="1400"/>
              <a:buFont typeface="Hind"/>
              <a:buNone/>
            </a:pPr>
            <a:r>
              <a:rPr lang="en" sz="1400" b="1" i="0" u="none" strike="noStrike" cap="none">
                <a:solidFill>
                  <a:schemeClr val="dk1"/>
                </a:solidFill>
                <a:latin typeface="Arial"/>
                <a:ea typeface="Arial"/>
                <a:cs typeface="Arial"/>
                <a:sym typeface="Arial"/>
              </a:rPr>
              <a:t>Software</a:t>
            </a:r>
            <a:endParaRPr/>
          </a:p>
          <a:p>
            <a:pPr marL="457200" marR="0" lvl="0" indent="-228600" algn="l" rtl="0">
              <a:lnSpc>
                <a:spcPct val="115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Receive data</a:t>
            </a:r>
            <a:endParaRPr/>
          </a:p>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Algorithms to analyse the environment</a:t>
            </a:r>
            <a:endParaRPr/>
          </a:p>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Distance detection</a:t>
            </a:r>
            <a:endParaRPr/>
          </a:p>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Output audio</a:t>
            </a:r>
            <a:endParaRPr/>
          </a:p>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Bluetooth Integration</a:t>
            </a:r>
            <a:endParaRPr/>
          </a:p>
          <a:p>
            <a:pPr marL="457200" marR="0" lvl="0" indent="-228600" algn="l" rtl="0">
              <a:lnSpc>
                <a:spcPct val="115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59" name="Google Shape;2459;p13"/>
          <p:cNvSpPr txBox="1"/>
          <p:nvPr/>
        </p:nvSpPr>
        <p:spPr>
          <a:xfrm>
            <a:off x="6810416" y="2211694"/>
            <a:ext cx="2021100" cy="2415000"/>
          </a:xfrm>
          <a:prstGeom prst="rect">
            <a:avLst/>
          </a:prstGeom>
          <a:noFill/>
          <a:ln>
            <a:noFill/>
          </a:ln>
        </p:spPr>
        <p:txBody>
          <a:bodyPr spcFirstLastPara="1" wrap="square" lIns="91425" tIns="91425" rIns="91425" bIns="91425" anchor="t" anchorCtr="0">
            <a:noAutofit/>
          </a:bodyPr>
          <a:lstStyle/>
          <a:p>
            <a:pPr marL="139700" marR="0" lvl="0" indent="0" algn="ctr" rtl="0">
              <a:lnSpc>
                <a:spcPct val="115000"/>
              </a:lnSpc>
              <a:spcBef>
                <a:spcPts val="0"/>
              </a:spcBef>
              <a:spcAft>
                <a:spcPts val="0"/>
              </a:spcAft>
              <a:buClr>
                <a:schemeClr val="dk1"/>
              </a:buClr>
              <a:buSzPts val="1400"/>
              <a:buFont typeface="Hind"/>
              <a:buNone/>
            </a:pPr>
            <a:r>
              <a:rPr lang="en" sz="1400" b="1" i="0" u="none" strike="noStrike" cap="none">
                <a:solidFill>
                  <a:schemeClr val="dk1"/>
                </a:solidFill>
                <a:latin typeface="Arial"/>
                <a:ea typeface="Arial"/>
                <a:cs typeface="Arial"/>
                <a:sym typeface="Arial"/>
              </a:rPr>
              <a:t>Hardware</a:t>
            </a:r>
            <a:endParaRPr/>
          </a:p>
          <a:p>
            <a:pPr marL="139700" marR="0" lvl="0" indent="0" algn="l" rtl="0">
              <a:lnSpc>
                <a:spcPct val="115000"/>
              </a:lnSpc>
              <a:spcBef>
                <a:spcPts val="0"/>
              </a:spcBef>
              <a:spcAft>
                <a:spcPts val="0"/>
              </a:spcAft>
              <a:buClr>
                <a:schemeClr val="dk1"/>
              </a:buClr>
              <a:buSzPts val="1400"/>
              <a:buFont typeface="Hind"/>
              <a:buNone/>
            </a:pP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Select components</a:t>
            </a:r>
            <a:endParaRPr/>
          </a:p>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3D Model</a:t>
            </a:r>
            <a:endParaRPr/>
          </a:p>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PCB board</a:t>
            </a:r>
            <a:endParaRPr/>
          </a:p>
        </p:txBody>
      </p:sp>
      <p:pic>
        <p:nvPicPr>
          <p:cNvPr id="8" name="Audio 7">
            <a:hlinkClick r:id="" action="ppaction://media"/>
            <a:extLst>
              <a:ext uri="{FF2B5EF4-FFF2-40B4-BE49-F238E27FC236}">
                <a16:creationId xmlns:a16="http://schemas.microsoft.com/office/drawing/2014/main" id="{6AC8B4AD-BA84-FA02-CD08-3056782C00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1701"/>
    </mc:Choice>
    <mc:Fallback>
      <p:transition spd="slow" advTm="41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sp>
        <p:nvSpPr>
          <p:cNvPr id="2464" name="Google Shape;2464;p14"/>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Project Outline</a:t>
            </a:r>
            <a:endParaRPr/>
          </a:p>
        </p:txBody>
      </p:sp>
      <p:sp>
        <p:nvSpPr>
          <p:cNvPr id="2465" name="Google Shape;2465;p14"/>
          <p:cNvSpPr txBox="1">
            <a:spLocks noGrp="1"/>
          </p:cNvSpPr>
          <p:nvPr>
            <p:ph type="subTitle" idx="6"/>
          </p:nvPr>
        </p:nvSpPr>
        <p:spPr>
          <a:xfrm>
            <a:off x="1116572" y="1849709"/>
            <a:ext cx="2590367" cy="477600"/>
          </a:xfrm>
          <a:prstGeom prst="rect">
            <a:avLst/>
          </a:prstGeom>
          <a:noFill/>
          <a:ln>
            <a:noFill/>
          </a:ln>
        </p:spPr>
        <p:txBody>
          <a:bodyPr spcFirstLastPara="1" wrap="square" lIns="91425" tIns="91425" rIns="91425" bIns="91425" anchor="b" anchorCtr="0">
            <a:noAutofit/>
          </a:bodyPr>
          <a:lstStyle/>
          <a:p>
            <a:pPr marL="457200" lvl="0" indent="-317500" algn="ctr" rtl="0">
              <a:lnSpc>
                <a:spcPct val="115000"/>
              </a:lnSpc>
              <a:spcBef>
                <a:spcPts val="0"/>
              </a:spcBef>
              <a:spcAft>
                <a:spcPts val="0"/>
              </a:spcAft>
              <a:buSzPts val="2400"/>
              <a:buFont typeface="Anton"/>
              <a:buNone/>
            </a:pPr>
            <a:r>
              <a:rPr lang="en"/>
              <a:t>Development</a:t>
            </a:r>
            <a:endParaRPr/>
          </a:p>
        </p:txBody>
      </p:sp>
      <p:sp>
        <p:nvSpPr>
          <p:cNvPr id="2466" name="Google Shape;2466;p14"/>
          <p:cNvSpPr txBox="1">
            <a:spLocks noGrp="1"/>
          </p:cNvSpPr>
          <p:nvPr>
            <p:ph type="title" idx="9"/>
          </p:nvPr>
        </p:nvSpPr>
        <p:spPr>
          <a:xfrm>
            <a:off x="1965656" y="1136583"/>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3</a:t>
            </a:r>
            <a:endParaRPr/>
          </a:p>
        </p:txBody>
      </p:sp>
      <p:sp>
        <p:nvSpPr>
          <p:cNvPr id="2467" name="Google Shape;2467;p14"/>
          <p:cNvSpPr txBox="1"/>
          <p:nvPr/>
        </p:nvSpPr>
        <p:spPr>
          <a:xfrm>
            <a:off x="6286144" y="1136583"/>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400"/>
              <a:buFont typeface="Poppins"/>
              <a:buNone/>
            </a:pPr>
            <a:r>
              <a:rPr lang="en" sz="2400" b="1" i="0" u="none" strike="noStrike" cap="none">
                <a:solidFill>
                  <a:schemeClr val="lt1"/>
                </a:solidFill>
                <a:latin typeface="Poppins"/>
                <a:ea typeface="Poppins"/>
                <a:cs typeface="Poppins"/>
                <a:sym typeface="Poppins"/>
              </a:rPr>
              <a:t>4</a:t>
            </a:r>
            <a:endParaRPr sz="2400" b="1" i="0" u="none" strike="noStrike" cap="none">
              <a:solidFill>
                <a:schemeClr val="lt1"/>
              </a:solidFill>
              <a:latin typeface="Poppins"/>
              <a:ea typeface="Poppins"/>
              <a:cs typeface="Poppins"/>
              <a:sym typeface="Poppins"/>
            </a:endParaRPr>
          </a:p>
        </p:txBody>
      </p:sp>
      <p:sp>
        <p:nvSpPr>
          <p:cNvPr id="2468" name="Google Shape;2468;p14"/>
          <p:cNvSpPr txBox="1"/>
          <p:nvPr/>
        </p:nvSpPr>
        <p:spPr>
          <a:xfrm>
            <a:off x="4218710" y="1864301"/>
            <a:ext cx="4736975" cy="477600"/>
          </a:xfrm>
          <a:prstGeom prst="rect">
            <a:avLst/>
          </a:prstGeom>
          <a:noFill/>
          <a:ln>
            <a:noFill/>
          </a:ln>
        </p:spPr>
        <p:txBody>
          <a:bodyPr spcFirstLastPara="1" wrap="square" lIns="91425" tIns="91425" rIns="91425" bIns="91425" anchor="b" anchorCtr="0">
            <a:noAutofit/>
          </a:bodyPr>
          <a:lstStyle/>
          <a:p>
            <a:pPr marL="457200" marR="0" lvl="0" indent="-317500" algn="ctr" rtl="0">
              <a:lnSpc>
                <a:spcPct val="115000"/>
              </a:lnSpc>
              <a:spcBef>
                <a:spcPts val="0"/>
              </a:spcBef>
              <a:spcAft>
                <a:spcPts val="0"/>
              </a:spcAft>
              <a:buClr>
                <a:schemeClr val="dk1"/>
              </a:buClr>
              <a:buSzPts val="2400"/>
              <a:buFont typeface="Anton"/>
              <a:buNone/>
            </a:pPr>
            <a:r>
              <a:rPr lang="en" sz="2400" b="1" i="0" u="none" strike="noStrike" cap="none">
                <a:solidFill>
                  <a:schemeClr val="dk1"/>
                </a:solidFill>
                <a:latin typeface="Poppins"/>
                <a:ea typeface="Poppins"/>
                <a:cs typeface="Poppins"/>
                <a:sym typeface="Poppins"/>
              </a:rPr>
              <a:t>Testing &amp; Documentation</a:t>
            </a:r>
            <a:endParaRPr sz="2400" b="1" i="0" u="none" strike="noStrike" cap="none">
              <a:solidFill>
                <a:schemeClr val="dk1"/>
              </a:solidFill>
              <a:latin typeface="Poppins"/>
              <a:ea typeface="Poppins"/>
              <a:cs typeface="Poppins"/>
              <a:sym typeface="Poppins"/>
            </a:endParaRPr>
          </a:p>
        </p:txBody>
      </p:sp>
      <p:sp>
        <p:nvSpPr>
          <p:cNvPr id="2469" name="Google Shape;2469;p14"/>
          <p:cNvSpPr txBox="1">
            <a:spLocks noGrp="1"/>
          </p:cNvSpPr>
          <p:nvPr>
            <p:ph type="subTitle" idx="1"/>
          </p:nvPr>
        </p:nvSpPr>
        <p:spPr>
          <a:xfrm>
            <a:off x="1004018" y="2408192"/>
            <a:ext cx="3290327" cy="2414989"/>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Arial"/>
              <a:buChar char="•"/>
            </a:pPr>
            <a:r>
              <a:rPr lang="en" b="0" i="0">
                <a:solidFill>
                  <a:schemeClr val="dk1"/>
                </a:solidFill>
                <a:latin typeface="Arial"/>
                <a:ea typeface="Arial"/>
                <a:cs typeface="Arial"/>
                <a:sym typeface="Arial"/>
              </a:rPr>
              <a:t>3D print the case </a:t>
            </a:r>
            <a:endParaRPr/>
          </a:p>
          <a:p>
            <a:pPr marL="457200" lvl="0" indent="-317500" algn="l" rtl="0">
              <a:lnSpc>
                <a:spcPct val="115000"/>
              </a:lnSpc>
              <a:spcBef>
                <a:spcPts val="0"/>
              </a:spcBef>
              <a:spcAft>
                <a:spcPts val="0"/>
              </a:spcAft>
              <a:buSzPts val="1400"/>
              <a:buFont typeface="Arial"/>
              <a:buChar char="•"/>
            </a:pPr>
            <a:r>
              <a:rPr lang="en">
                <a:solidFill>
                  <a:schemeClr val="dk1"/>
                </a:solidFill>
                <a:latin typeface="Arial"/>
                <a:ea typeface="Arial"/>
                <a:cs typeface="Arial"/>
                <a:sym typeface="Arial"/>
              </a:rPr>
              <a:t>Assemble the prototype</a:t>
            </a:r>
            <a:endParaRPr/>
          </a:p>
          <a:p>
            <a:pPr marL="457200" lvl="0" indent="-317500" algn="l" rtl="0">
              <a:lnSpc>
                <a:spcPct val="115000"/>
              </a:lnSpc>
              <a:spcBef>
                <a:spcPts val="0"/>
              </a:spcBef>
              <a:spcAft>
                <a:spcPts val="0"/>
              </a:spcAft>
              <a:buSzPts val="1400"/>
              <a:buFont typeface="Arial"/>
              <a:buChar char="•"/>
            </a:pPr>
            <a:r>
              <a:rPr lang="en" b="0" i="0">
                <a:solidFill>
                  <a:schemeClr val="dk1"/>
                </a:solidFill>
                <a:latin typeface="Arial"/>
                <a:ea typeface="Arial"/>
                <a:cs typeface="Arial"/>
                <a:sym typeface="Arial"/>
              </a:rPr>
              <a:t>Integrate hardware and software</a:t>
            </a:r>
            <a:endParaRPr/>
          </a:p>
        </p:txBody>
      </p:sp>
      <p:sp>
        <p:nvSpPr>
          <p:cNvPr id="2470" name="Google Shape;2470;p14"/>
          <p:cNvSpPr txBox="1"/>
          <p:nvPr/>
        </p:nvSpPr>
        <p:spPr>
          <a:xfrm>
            <a:off x="5243074" y="2408192"/>
            <a:ext cx="3290327" cy="2414989"/>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Test the prototype</a:t>
            </a:r>
            <a:endParaRPr/>
          </a:p>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Reliability and safety testing</a:t>
            </a:r>
            <a:endParaRPr/>
          </a:p>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Analyse result for reflection</a:t>
            </a:r>
            <a:endParaRPr/>
          </a:p>
          <a:p>
            <a:pPr marL="457200" marR="0" lvl="0" indent="-31750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Compile the results and reflection in a prototype report.</a:t>
            </a:r>
            <a:endParaRPr/>
          </a:p>
        </p:txBody>
      </p:sp>
      <p:pic>
        <p:nvPicPr>
          <p:cNvPr id="4" name="Audio 3">
            <a:hlinkClick r:id="" action="ppaction://media"/>
            <a:extLst>
              <a:ext uri="{FF2B5EF4-FFF2-40B4-BE49-F238E27FC236}">
                <a16:creationId xmlns:a16="http://schemas.microsoft.com/office/drawing/2014/main" id="{D8907216-7449-F008-FEAD-9BA4E7C25B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860"/>
    </mc:Choice>
    <mc:Fallback>
      <p:transition spd="slow" advTm="34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4DA6-0D52-61B1-744B-DDE788961A2A}"/>
              </a:ext>
            </a:extLst>
          </p:cNvPr>
          <p:cNvSpPr>
            <a:spLocks noGrp="1"/>
          </p:cNvSpPr>
          <p:nvPr>
            <p:ph type="title"/>
          </p:nvPr>
        </p:nvSpPr>
        <p:spPr/>
        <p:txBody>
          <a:bodyPr/>
          <a:lstStyle/>
          <a:p>
            <a:r>
              <a:rPr lang="en-GB" dirty="0"/>
              <a:t>Resource requirements</a:t>
            </a:r>
          </a:p>
        </p:txBody>
      </p:sp>
      <p:sp>
        <p:nvSpPr>
          <p:cNvPr id="12" name="Google Shape;2469;p14">
            <a:extLst>
              <a:ext uri="{FF2B5EF4-FFF2-40B4-BE49-F238E27FC236}">
                <a16:creationId xmlns:a16="http://schemas.microsoft.com/office/drawing/2014/main" id="{2CABBE3A-27D7-FAC4-3AA2-9C9C66D21E2E}"/>
              </a:ext>
            </a:extLst>
          </p:cNvPr>
          <p:cNvSpPr txBox="1">
            <a:spLocks noGrp="1"/>
          </p:cNvSpPr>
          <p:nvPr>
            <p:ph type="subTitle" idx="1"/>
          </p:nvPr>
        </p:nvSpPr>
        <p:spPr>
          <a:xfrm>
            <a:off x="966847" y="2400758"/>
            <a:ext cx="3290327" cy="2414989"/>
          </a:xfrm>
          <a:prstGeom prst="rect">
            <a:avLst/>
          </a:prstGeom>
          <a:noFill/>
          <a:ln>
            <a:noFill/>
          </a:ln>
        </p:spPr>
        <p:txBody>
          <a:bodyPr spcFirstLastPara="1" wrap="square" lIns="91425" tIns="91425" rIns="91425" bIns="91425" anchor="t" anchorCtr="0">
            <a:noAutofit/>
          </a:bodyPr>
          <a:lstStyle/>
          <a:p>
            <a:pPr algn="l">
              <a:buFont typeface="Arial"/>
              <a:buChar char="•"/>
            </a:pPr>
            <a:r>
              <a:rPr lang="en-US" altLang="zh-CN" dirty="0">
                <a:latin typeface="Arial"/>
                <a:ea typeface="Arial"/>
                <a:cs typeface="Arial"/>
                <a:sym typeface="Arial"/>
              </a:rPr>
              <a:t>Electronics lab</a:t>
            </a:r>
          </a:p>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C++</a:t>
            </a:r>
          </a:p>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Code Composer Studio</a:t>
            </a:r>
          </a:p>
          <a:p>
            <a:pPr marL="457200" lvl="0" indent="-317500" algn="l" rtl="0">
              <a:lnSpc>
                <a:spcPct val="115000"/>
              </a:lnSpc>
              <a:spcBef>
                <a:spcPts val="0"/>
              </a:spcBef>
              <a:spcAft>
                <a:spcPts val="0"/>
              </a:spcAft>
              <a:buSzPts val="1400"/>
              <a:buFont typeface="Arial"/>
              <a:buChar char="•"/>
            </a:pPr>
            <a:r>
              <a:rPr lang="en-US" dirty="0" err="1">
                <a:latin typeface="Arial"/>
                <a:ea typeface="Arial"/>
                <a:cs typeface="Arial"/>
                <a:sym typeface="Arial"/>
              </a:rPr>
              <a:t>Matlab</a:t>
            </a:r>
            <a:endParaRPr lang="en-US" dirty="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dirty="0">
                <a:latin typeface="Arial"/>
                <a:ea typeface="Arial"/>
                <a:cs typeface="Arial"/>
                <a:sym typeface="Arial"/>
              </a:rPr>
              <a:t>Python</a:t>
            </a:r>
          </a:p>
          <a:p>
            <a:pPr marL="457200" lvl="0" indent="-317500" algn="l" rtl="0">
              <a:lnSpc>
                <a:spcPct val="115000"/>
              </a:lnSpc>
              <a:spcBef>
                <a:spcPts val="0"/>
              </a:spcBef>
              <a:spcAft>
                <a:spcPts val="0"/>
              </a:spcAft>
              <a:buSzPts val="1400"/>
              <a:buFont typeface="Arial"/>
              <a:buChar char="•"/>
            </a:pPr>
            <a:endParaRPr lang="en-US" dirty="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endParaRPr lang="en-US" dirty="0">
              <a:latin typeface="Arial"/>
              <a:ea typeface="Arial"/>
              <a:cs typeface="Arial"/>
              <a:sym typeface="Arial"/>
            </a:endParaRPr>
          </a:p>
          <a:p>
            <a:pPr marL="139700" lvl="0" indent="0" algn="l" rtl="0">
              <a:lnSpc>
                <a:spcPct val="115000"/>
              </a:lnSpc>
              <a:spcBef>
                <a:spcPts val="0"/>
              </a:spcBef>
              <a:spcAft>
                <a:spcPts val="0"/>
              </a:spcAft>
              <a:buSzPts val="1400"/>
            </a:pPr>
            <a:endParaRPr lang="en-US" b="0" i="0" dirty="0">
              <a:solidFill>
                <a:schemeClr val="dk1"/>
              </a:solidFill>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endParaRPr dirty="0"/>
          </a:p>
        </p:txBody>
      </p:sp>
      <p:sp>
        <p:nvSpPr>
          <p:cNvPr id="13" name="Google Shape;2465;p14">
            <a:extLst>
              <a:ext uri="{FF2B5EF4-FFF2-40B4-BE49-F238E27FC236}">
                <a16:creationId xmlns:a16="http://schemas.microsoft.com/office/drawing/2014/main" id="{E6753622-FA7F-C4C1-D6F3-934DB714B1A4}"/>
              </a:ext>
            </a:extLst>
          </p:cNvPr>
          <p:cNvSpPr txBox="1">
            <a:spLocks/>
          </p:cNvSpPr>
          <p:nvPr/>
        </p:nvSpPr>
        <p:spPr>
          <a:xfrm>
            <a:off x="4572000" y="1860860"/>
            <a:ext cx="3207809"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r>
              <a:rPr lang="en-GB" dirty="0"/>
              <a:t>Hardware Design</a:t>
            </a:r>
          </a:p>
        </p:txBody>
      </p:sp>
      <p:sp>
        <p:nvSpPr>
          <p:cNvPr id="14" name="Google Shape;2465;p14">
            <a:extLst>
              <a:ext uri="{FF2B5EF4-FFF2-40B4-BE49-F238E27FC236}">
                <a16:creationId xmlns:a16="http://schemas.microsoft.com/office/drawing/2014/main" id="{28FDA584-51C4-C714-5365-0DEA54A039B5}"/>
              </a:ext>
            </a:extLst>
          </p:cNvPr>
          <p:cNvSpPr txBox="1">
            <a:spLocks/>
          </p:cNvSpPr>
          <p:nvPr/>
        </p:nvSpPr>
        <p:spPr>
          <a:xfrm>
            <a:off x="720001" y="1860860"/>
            <a:ext cx="2989614"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r>
              <a:rPr lang="en-GB" dirty="0"/>
              <a:t>Software Design</a:t>
            </a:r>
          </a:p>
        </p:txBody>
      </p:sp>
      <p:sp>
        <p:nvSpPr>
          <p:cNvPr id="15" name="Google Shape;2469;p14">
            <a:extLst>
              <a:ext uri="{FF2B5EF4-FFF2-40B4-BE49-F238E27FC236}">
                <a16:creationId xmlns:a16="http://schemas.microsoft.com/office/drawing/2014/main" id="{334935A5-4034-04A2-E51F-A4AD3D6F358E}"/>
              </a:ext>
            </a:extLst>
          </p:cNvPr>
          <p:cNvSpPr txBox="1">
            <a:spLocks/>
          </p:cNvSpPr>
          <p:nvPr/>
        </p:nvSpPr>
        <p:spPr>
          <a:xfrm>
            <a:off x="4886828" y="2400758"/>
            <a:ext cx="3290327"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algn="l">
              <a:buFont typeface="Arial"/>
              <a:buChar char="•"/>
            </a:pPr>
            <a:r>
              <a:rPr lang="en-US" altLang="zh-CN" dirty="0">
                <a:latin typeface="Arial"/>
                <a:ea typeface="Arial"/>
                <a:cs typeface="Arial"/>
                <a:sym typeface="Arial"/>
              </a:rPr>
              <a:t>CAD</a:t>
            </a:r>
          </a:p>
          <a:p>
            <a:pPr algn="l">
              <a:buFont typeface="Arial"/>
              <a:buChar char="•"/>
            </a:pPr>
            <a:r>
              <a:rPr lang="en-US" dirty="0" err="1">
                <a:latin typeface="Arial"/>
                <a:ea typeface="Arial"/>
                <a:cs typeface="Arial"/>
                <a:sym typeface="Arial"/>
              </a:rPr>
              <a:t>Vivado</a:t>
            </a:r>
            <a:r>
              <a:rPr lang="en-US" dirty="0">
                <a:latin typeface="Arial"/>
                <a:ea typeface="Arial"/>
                <a:cs typeface="Arial"/>
                <a:sym typeface="Arial"/>
              </a:rPr>
              <a:t> / </a:t>
            </a:r>
            <a:r>
              <a:rPr lang="en-US" dirty="0" err="1">
                <a:latin typeface="Arial"/>
                <a:ea typeface="Arial"/>
                <a:cs typeface="Arial"/>
                <a:sym typeface="Arial"/>
              </a:rPr>
              <a:t>modelsim</a:t>
            </a:r>
            <a:endParaRPr lang="en-US" dirty="0">
              <a:latin typeface="Arial"/>
              <a:ea typeface="Arial"/>
              <a:cs typeface="Arial"/>
              <a:sym typeface="Arial"/>
            </a:endParaRPr>
          </a:p>
          <a:p>
            <a:pPr algn="l">
              <a:buFont typeface="Arial"/>
              <a:buChar char="•"/>
            </a:pPr>
            <a:r>
              <a:rPr lang="en-US" dirty="0">
                <a:latin typeface="Arial"/>
                <a:ea typeface="Arial"/>
                <a:cs typeface="Arial"/>
                <a:sym typeface="Arial"/>
              </a:rPr>
              <a:t>Altium Designer (PCB)</a:t>
            </a:r>
          </a:p>
          <a:p>
            <a:pPr algn="l">
              <a:buFont typeface="Arial"/>
              <a:buChar char="•"/>
            </a:pPr>
            <a:r>
              <a:rPr lang="en-US" dirty="0">
                <a:latin typeface="Arial"/>
                <a:ea typeface="Arial"/>
                <a:cs typeface="Arial"/>
                <a:sym typeface="Arial"/>
              </a:rPr>
              <a:t>General lab</a:t>
            </a:r>
          </a:p>
          <a:p>
            <a:pPr algn="l">
              <a:buFont typeface="Arial"/>
              <a:buChar char="•"/>
            </a:pPr>
            <a:endParaRPr lang="en-US" dirty="0">
              <a:latin typeface="Arial"/>
              <a:ea typeface="Arial"/>
              <a:cs typeface="Arial"/>
              <a:sym typeface="Arial"/>
            </a:endParaRPr>
          </a:p>
          <a:p>
            <a:pPr marL="139700" indent="0" algn="l"/>
            <a:endParaRPr lang="en-US" dirty="0">
              <a:latin typeface="Arial"/>
              <a:ea typeface="Arial"/>
              <a:cs typeface="Arial"/>
              <a:sym typeface="Arial"/>
            </a:endParaRPr>
          </a:p>
          <a:p>
            <a:pPr algn="l">
              <a:buFont typeface="Arial"/>
              <a:buChar char="•"/>
            </a:pPr>
            <a:endParaRPr lang="en-US" dirty="0"/>
          </a:p>
        </p:txBody>
      </p:sp>
      <p:pic>
        <p:nvPicPr>
          <p:cNvPr id="5" name="Audio 4">
            <a:hlinkClick r:id="" action="ppaction://media"/>
            <a:extLst>
              <a:ext uri="{FF2B5EF4-FFF2-40B4-BE49-F238E27FC236}">
                <a16:creationId xmlns:a16="http://schemas.microsoft.com/office/drawing/2014/main" id="{4A199A78-65DF-A0A3-9006-BFA85965C59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5024223"/>
      </p:ext>
    </p:extLst>
  </p:cSld>
  <p:clrMapOvr>
    <a:masterClrMapping/>
  </p:clrMapOvr>
  <mc:AlternateContent xmlns:mc="http://schemas.openxmlformats.org/markup-compatibility/2006">
    <mc:Choice xmlns:p14="http://schemas.microsoft.com/office/powerpoint/2010/main" Requires="p14">
      <p:transition spd="slow" p14:dur="2000" advTm="13556"/>
    </mc:Choice>
    <mc:Fallback>
      <p:transition spd="slow" advTm="13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sp>
        <p:nvSpPr>
          <p:cNvPr id="2475" name="Google Shape;2475;p15"/>
          <p:cNvSpPr txBox="1">
            <a:spLocks noGrp="1"/>
          </p:cNvSpPr>
          <p:nvPr>
            <p:ph type="title"/>
          </p:nvPr>
        </p:nvSpPr>
        <p:spPr>
          <a:xfrm>
            <a:off x="4063762" y="2309550"/>
            <a:ext cx="4030500" cy="1466996"/>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Role distribution</a:t>
            </a:r>
            <a:endParaRPr/>
          </a:p>
        </p:txBody>
      </p:sp>
      <p:sp>
        <p:nvSpPr>
          <p:cNvPr id="2476" name="Google Shape;2476;p15"/>
          <p:cNvSpPr txBox="1">
            <a:spLocks noGrp="1"/>
          </p:cNvSpPr>
          <p:nvPr>
            <p:ph type="title" idx="2"/>
          </p:nvPr>
        </p:nvSpPr>
        <p:spPr>
          <a:xfrm>
            <a:off x="5548308" y="1494475"/>
            <a:ext cx="1061400" cy="719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04</a:t>
            </a:r>
            <a:endParaRPr/>
          </a:p>
        </p:txBody>
      </p:sp>
      <p:pic>
        <p:nvPicPr>
          <p:cNvPr id="2477" name="Google Shape;2477;p15"/>
          <p:cNvPicPr preferRelativeResize="0">
            <a:picLocks noGrp="1"/>
          </p:cNvPicPr>
          <p:nvPr>
            <p:ph type="pic" idx="3"/>
          </p:nvPr>
        </p:nvPicPr>
        <p:blipFill rotWithShape="1">
          <a:blip r:embed="rId5">
            <a:alphaModFix/>
          </a:blip>
          <a:srcRect l="22886" r="22892"/>
          <a:stretch/>
        </p:blipFill>
        <p:spPr>
          <a:xfrm>
            <a:off x="958388" y="986850"/>
            <a:ext cx="2579101" cy="3169799"/>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pic>
      <p:grpSp>
        <p:nvGrpSpPr>
          <p:cNvPr id="2478" name="Google Shape;2478;p15"/>
          <p:cNvGrpSpPr/>
          <p:nvPr/>
        </p:nvGrpSpPr>
        <p:grpSpPr>
          <a:xfrm>
            <a:off x="5809975" y="1020650"/>
            <a:ext cx="538025" cy="157800"/>
            <a:chOff x="2575325" y="1348650"/>
            <a:chExt cx="538025" cy="157800"/>
          </a:xfrm>
        </p:grpSpPr>
        <p:sp>
          <p:nvSpPr>
            <p:cNvPr id="2479" name="Google Shape;2479;p1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1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1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 name="Audio 6">
            <a:hlinkClick r:id="" action="ppaction://media"/>
            <a:extLst>
              <a:ext uri="{FF2B5EF4-FFF2-40B4-BE49-F238E27FC236}">
                <a16:creationId xmlns:a16="http://schemas.microsoft.com/office/drawing/2014/main" id="{85E01F0E-BB1B-8FF8-6530-280404C0C69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306"/>
    </mc:Choice>
    <mc:Fallback>
      <p:transition spd="slow" advTm="5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grpSp>
        <p:nvGrpSpPr>
          <p:cNvPr id="2486" name="Google Shape;2486;g23999d90662_3_0"/>
          <p:cNvGrpSpPr/>
          <p:nvPr/>
        </p:nvGrpSpPr>
        <p:grpSpPr>
          <a:xfrm>
            <a:off x="779375" y="954975"/>
            <a:ext cx="2486817" cy="3711155"/>
            <a:chOff x="1118234" y="283725"/>
            <a:chExt cx="2090816" cy="4076400"/>
          </a:xfrm>
        </p:grpSpPr>
        <p:sp>
          <p:nvSpPr>
            <p:cNvPr id="2487" name="Google Shape;2487;g23999d90662_3_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g23999d90662_3_0"/>
            <p:cNvSpPr/>
            <p:nvPr/>
          </p:nvSpPr>
          <p:spPr>
            <a:xfrm>
              <a:off x="1118234" y="341749"/>
              <a:ext cx="2048100" cy="1515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g23999d90662_3_0"/>
            <p:cNvSpPr/>
            <p:nvPr/>
          </p:nvSpPr>
          <p:spPr>
            <a:xfrm>
              <a:off x="1233860" y="470587"/>
              <a:ext cx="1815000" cy="122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7E7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1D7E74"/>
                  </a:solidFill>
                  <a:latin typeface="Roboto"/>
                  <a:ea typeface="Roboto"/>
                  <a:cs typeface="Roboto"/>
                  <a:sym typeface="Roboto"/>
                </a:rPr>
                <a:t>Action- oriented roles</a:t>
              </a:r>
              <a:endParaRPr sz="1500" b="1" i="0" u="none" strike="noStrike" cap="none">
                <a:solidFill>
                  <a:srgbClr val="1D7E74"/>
                </a:solidFill>
                <a:latin typeface="Roboto"/>
                <a:ea typeface="Roboto"/>
                <a:cs typeface="Roboto"/>
                <a:sym typeface="Roboto"/>
              </a:endParaRPr>
            </a:p>
          </p:txBody>
        </p:sp>
        <p:sp>
          <p:nvSpPr>
            <p:cNvPr id="2490" name="Google Shape;2490;g23999d90662_3_0"/>
            <p:cNvSpPr/>
            <p:nvPr/>
          </p:nvSpPr>
          <p:spPr>
            <a:xfrm rot="5400000">
              <a:off x="1938956" y="191283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g23999d90662_3_0"/>
            <p:cNvSpPr/>
            <p:nvPr/>
          </p:nvSpPr>
          <p:spPr>
            <a:xfrm>
              <a:off x="1118297" y="2321922"/>
              <a:ext cx="2030400" cy="18777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FFFFFF"/>
                </a:buClr>
                <a:buSzPts val="1600"/>
                <a:buFont typeface="Roboto"/>
                <a:buChar char="●"/>
              </a:pPr>
              <a:r>
                <a:rPr lang="en" sz="1600" b="0" i="0" u="none" strike="noStrike" cap="none">
                  <a:solidFill>
                    <a:srgbClr val="FFFFFF"/>
                  </a:solidFill>
                  <a:latin typeface="Roboto"/>
                  <a:ea typeface="Roboto"/>
                  <a:cs typeface="Roboto"/>
                  <a:sym typeface="Roboto"/>
                </a:rPr>
                <a:t>Project Manager</a:t>
              </a:r>
              <a:endParaRPr sz="2000" b="0" i="0" u="none" strike="noStrike" cap="none">
                <a:solidFill>
                  <a:srgbClr val="FFFFFF"/>
                </a:solidFill>
                <a:latin typeface="Roboto"/>
                <a:ea typeface="Roboto"/>
                <a:cs typeface="Roboto"/>
                <a:sym typeface="Roboto"/>
              </a:endParaRPr>
            </a:p>
          </p:txBody>
        </p:sp>
      </p:grpSp>
      <p:grpSp>
        <p:nvGrpSpPr>
          <p:cNvPr id="2492" name="Google Shape;2492;g23999d90662_3_0"/>
          <p:cNvGrpSpPr/>
          <p:nvPr/>
        </p:nvGrpSpPr>
        <p:grpSpPr>
          <a:xfrm>
            <a:off x="3328575" y="954975"/>
            <a:ext cx="2486836" cy="3711155"/>
            <a:chOff x="1118218" y="283725"/>
            <a:chExt cx="2090832" cy="4076400"/>
          </a:xfrm>
        </p:grpSpPr>
        <p:sp>
          <p:nvSpPr>
            <p:cNvPr id="2493" name="Google Shape;2493;g23999d90662_3_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g23999d90662_3_0"/>
            <p:cNvSpPr/>
            <p:nvPr/>
          </p:nvSpPr>
          <p:spPr>
            <a:xfrm>
              <a:off x="1118218" y="341749"/>
              <a:ext cx="2048100" cy="14913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g23999d90662_3_0"/>
            <p:cNvSpPr/>
            <p:nvPr/>
          </p:nvSpPr>
          <p:spPr>
            <a:xfrm>
              <a:off x="1256134" y="345834"/>
              <a:ext cx="1815000" cy="129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1D7E74"/>
                  </a:solidFill>
                  <a:latin typeface="Roboto"/>
                  <a:ea typeface="Roboto"/>
                  <a:cs typeface="Roboto"/>
                  <a:sym typeface="Roboto"/>
                </a:rPr>
                <a:t>Social-oriented roles</a:t>
              </a:r>
              <a:endParaRPr sz="1600" b="0" i="0" u="none" strike="noStrike" cap="none">
                <a:solidFill>
                  <a:srgbClr val="1D7E74"/>
                </a:solidFill>
                <a:latin typeface="Roboto Thin"/>
                <a:ea typeface="Roboto Thin"/>
                <a:cs typeface="Roboto Thin"/>
                <a:sym typeface="Roboto Thin"/>
              </a:endParaRPr>
            </a:p>
          </p:txBody>
        </p:sp>
        <p:sp>
          <p:nvSpPr>
            <p:cNvPr id="2496" name="Google Shape;2496;g23999d90662_3_0"/>
            <p:cNvSpPr/>
            <p:nvPr/>
          </p:nvSpPr>
          <p:spPr>
            <a:xfrm rot="5400000">
              <a:off x="1938956" y="1888532"/>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g23999d90662_3_0"/>
            <p:cNvSpPr/>
            <p:nvPr/>
          </p:nvSpPr>
          <p:spPr>
            <a:xfrm>
              <a:off x="1148423" y="2287981"/>
              <a:ext cx="2030400" cy="19374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FFFFFF"/>
                </a:buClr>
                <a:buSzPts val="1600"/>
                <a:buFont typeface="Roboto"/>
                <a:buChar char="●"/>
              </a:pPr>
              <a:r>
                <a:rPr lang="en" sz="1600" b="0" i="0" u="none" strike="noStrike" cap="none">
                  <a:solidFill>
                    <a:srgbClr val="FFFFFF"/>
                  </a:solidFill>
                  <a:latin typeface="Roboto"/>
                  <a:ea typeface="Roboto"/>
                  <a:cs typeface="Roboto"/>
                  <a:sym typeface="Roboto"/>
                </a:rPr>
                <a:t>Health and Safety</a:t>
              </a:r>
              <a:endParaRPr sz="1600" b="0" i="0" u="none" strike="noStrike" cap="none">
                <a:solidFill>
                  <a:srgbClr val="FFFFFF"/>
                </a:solidFill>
                <a:latin typeface="Roboto"/>
                <a:ea typeface="Roboto"/>
                <a:cs typeface="Roboto"/>
                <a:sym typeface="Roboto"/>
              </a:endParaRPr>
            </a:p>
            <a:p>
              <a:pPr marL="457200" marR="0" lvl="0" indent="-330200" algn="l" rtl="0">
                <a:lnSpc>
                  <a:spcPct val="115000"/>
                </a:lnSpc>
                <a:spcBef>
                  <a:spcPts val="0"/>
                </a:spcBef>
                <a:spcAft>
                  <a:spcPts val="0"/>
                </a:spcAft>
                <a:buClr>
                  <a:srgbClr val="FFFFFF"/>
                </a:buClr>
                <a:buSzPts val="1600"/>
                <a:buFont typeface="Roboto"/>
                <a:buChar char="●"/>
              </a:pPr>
              <a:r>
                <a:rPr lang="en" sz="1600" b="0" i="0" u="none" strike="noStrike" cap="none">
                  <a:solidFill>
                    <a:srgbClr val="FFFFFF"/>
                  </a:solidFill>
                  <a:latin typeface="Roboto"/>
                  <a:ea typeface="Roboto"/>
                  <a:cs typeface="Roboto"/>
                  <a:sym typeface="Roboto"/>
                </a:rPr>
                <a:t>Resource Investigator</a:t>
              </a:r>
              <a:endParaRPr sz="1600" b="0" i="0" u="none" strike="noStrike" cap="none">
                <a:solidFill>
                  <a:srgbClr val="FFFFFF"/>
                </a:solidFill>
                <a:latin typeface="Roboto"/>
                <a:ea typeface="Roboto"/>
                <a:cs typeface="Roboto"/>
                <a:sym typeface="Roboto"/>
              </a:endParaRPr>
            </a:p>
          </p:txBody>
        </p:sp>
      </p:grpSp>
      <p:grpSp>
        <p:nvGrpSpPr>
          <p:cNvPr id="2498" name="Google Shape;2498;g23999d90662_3_0"/>
          <p:cNvGrpSpPr/>
          <p:nvPr/>
        </p:nvGrpSpPr>
        <p:grpSpPr>
          <a:xfrm>
            <a:off x="5939025" y="954975"/>
            <a:ext cx="2436010" cy="3711155"/>
            <a:chOff x="1169804" y="283725"/>
            <a:chExt cx="2048100" cy="4076400"/>
          </a:xfrm>
        </p:grpSpPr>
        <p:sp>
          <p:nvSpPr>
            <p:cNvPr id="2499" name="Google Shape;2499;g23999d90662_3_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g23999d90662_3_0"/>
            <p:cNvSpPr/>
            <p:nvPr/>
          </p:nvSpPr>
          <p:spPr>
            <a:xfrm>
              <a:off x="1169804" y="345840"/>
              <a:ext cx="2048100" cy="15051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g23999d90662_3_0"/>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rgbClr val="1D7E74"/>
                </a:solidFill>
                <a:latin typeface="Roboto Thin"/>
                <a:ea typeface="Roboto Thin"/>
                <a:cs typeface="Roboto Thin"/>
                <a:sym typeface="Roboto Thin"/>
              </a:endParaRPr>
            </a:p>
          </p:txBody>
        </p:sp>
        <p:sp>
          <p:nvSpPr>
            <p:cNvPr id="2502" name="Google Shape;2502;g23999d90662_3_0"/>
            <p:cNvSpPr/>
            <p:nvPr/>
          </p:nvSpPr>
          <p:spPr>
            <a:xfrm rot="5400000">
              <a:off x="1938956" y="190234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g23999d90662_3_0"/>
            <p:cNvSpPr/>
            <p:nvPr/>
          </p:nvSpPr>
          <p:spPr>
            <a:xfrm>
              <a:off x="1178653" y="2211008"/>
              <a:ext cx="2030400" cy="20466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FFFFFF"/>
                </a:buClr>
                <a:buSzPts val="1600"/>
                <a:buFont typeface="Roboto"/>
                <a:buChar char="●"/>
              </a:pPr>
              <a:r>
                <a:rPr lang="en" sz="1600" b="0" i="0" u="none" strike="noStrike" cap="none">
                  <a:solidFill>
                    <a:srgbClr val="FFFFFF"/>
                  </a:solidFill>
                  <a:latin typeface="Roboto"/>
                  <a:ea typeface="Roboto"/>
                  <a:cs typeface="Roboto"/>
                  <a:sym typeface="Roboto"/>
                </a:rPr>
                <a:t>Software Developer</a:t>
              </a:r>
              <a:endParaRPr sz="1600" b="0" i="0" u="none" strike="noStrike" cap="none">
                <a:solidFill>
                  <a:srgbClr val="FFFFFF"/>
                </a:solidFill>
                <a:latin typeface="Roboto"/>
                <a:ea typeface="Roboto"/>
                <a:cs typeface="Roboto"/>
                <a:sym typeface="Roboto"/>
              </a:endParaRPr>
            </a:p>
            <a:p>
              <a:pPr marL="457200" marR="0" lvl="0" indent="-330200" algn="l" rtl="0">
                <a:lnSpc>
                  <a:spcPct val="115000"/>
                </a:lnSpc>
                <a:spcBef>
                  <a:spcPts val="0"/>
                </a:spcBef>
                <a:spcAft>
                  <a:spcPts val="0"/>
                </a:spcAft>
                <a:buClr>
                  <a:srgbClr val="FFFFFF"/>
                </a:buClr>
                <a:buSzPts val="1600"/>
                <a:buFont typeface="Roboto"/>
                <a:buChar char="●"/>
              </a:pPr>
              <a:r>
                <a:rPr lang="en" sz="1600" b="0" i="0" u="none" strike="noStrike" cap="none">
                  <a:solidFill>
                    <a:srgbClr val="FFFFFF"/>
                  </a:solidFill>
                  <a:latin typeface="Roboto"/>
                  <a:ea typeface="Roboto"/>
                  <a:cs typeface="Roboto"/>
                  <a:sym typeface="Roboto"/>
                </a:rPr>
                <a:t>Hardware Developer</a:t>
              </a:r>
              <a:endParaRPr sz="1600" b="0" i="0" u="none" strike="noStrike" cap="none">
                <a:solidFill>
                  <a:srgbClr val="FFFFFF"/>
                </a:solidFill>
                <a:latin typeface="Roboto"/>
                <a:ea typeface="Roboto"/>
                <a:cs typeface="Roboto"/>
                <a:sym typeface="Roboto"/>
              </a:endParaRPr>
            </a:p>
            <a:p>
              <a:pPr marL="457200" marR="0" lvl="0" indent="-330200" algn="l" rtl="0">
                <a:lnSpc>
                  <a:spcPct val="115000"/>
                </a:lnSpc>
                <a:spcBef>
                  <a:spcPts val="0"/>
                </a:spcBef>
                <a:spcAft>
                  <a:spcPts val="0"/>
                </a:spcAft>
                <a:buClr>
                  <a:srgbClr val="FFFFFF"/>
                </a:buClr>
                <a:buSzPts val="1600"/>
                <a:buFont typeface="Roboto"/>
                <a:buChar char="●"/>
              </a:pPr>
              <a:r>
                <a:rPr lang="en" sz="1600" b="0" i="0" u="none" strike="noStrike" cap="none">
                  <a:solidFill>
                    <a:srgbClr val="FFFFFF"/>
                  </a:solidFill>
                  <a:latin typeface="Roboto"/>
                  <a:ea typeface="Roboto"/>
                  <a:cs typeface="Roboto"/>
                  <a:sym typeface="Roboto"/>
                </a:rPr>
                <a:t>Research Analyst</a:t>
              </a:r>
              <a:endParaRPr sz="1600" b="0" i="0" u="none" strike="noStrike" cap="none">
                <a:solidFill>
                  <a:srgbClr val="FFFFFF"/>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FFFFFF"/>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FFFFFF"/>
                </a:solidFill>
                <a:latin typeface="Roboto"/>
                <a:ea typeface="Roboto"/>
                <a:cs typeface="Roboto"/>
                <a:sym typeface="Roboto"/>
              </a:endParaRPr>
            </a:p>
          </p:txBody>
        </p:sp>
      </p:grpSp>
      <p:sp>
        <p:nvSpPr>
          <p:cNvPr id="2504" name="Google Shape;2504;g23999d90662_3_0"/>
          <p:cNvSpPr/>
          <p:nvPr/>
        </p:nvSpPr>
        <p:spPr>
          <a:xfrm>
            <a:off x="6047000" y="1175020"/>
            <a:ext cx="2158800" cy="111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7E74"/>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1D7E74"/>
                </a:solidFill>
                <a:latin typeface="Roboto"/>
                <a:ea typeface="Roboto"/>
                <a:cs typeface="Roboto"/>
                <a:sym typeface="Roboto"/>
              </a:rPr>
              <a:t>Thinking roles</a:t>
            </a:r>
            <a:endParaRPr sz="1600" b="1" i="0" u="none" strike="noStrike" cap="none">
              <a:solidFill>
                <a:srgbClr val="1D7E74"/>
              </a:solidFill>
              <a:latin typeface="Roboto"/>
              <a:ea typeface="Roboto"/>
              <a:cs typeface="Roboto"/>
              <a:sym typeface="Roboto"/>
            </a:endParaRPr>
          </a:p>
        </p:txBody>
      </p:sp>
      <p:sp>
        <p:nvSpPr>
          <p:cNvPr id="2505" name="Google Shape;2505;g23999d90662_3_0"/>
          <p:cNvSpPr txBox="1">
            <a:spLocks noGrp="1"/>
          </p:cNvSpPr>
          <p:nvPr>
            <p:ph type="title"/>
          </p:nvPr>
        </p:nvSpPr>
        <p:spPr>
          <a:xfrm>
            <a:off x="719988" y="3034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solidFill>
                  <a:schemeClr val="accent3"/>
                </a:solidFill>
              </a:rPr>
              <a:t>Role distribution</a:t>
            </a:r>
            <a:endParaRPr>
              <a:solidFill>
                <a:schemeClr val="dk1"/>
              </a:solidFill>
            </a:endParaRPr>
          </a:p>
        </p:txBody>
      </p:sp>
      <p:pic>
        <p:nvPicPr>
          <p:cNvPr id="6" name="Audio 5">
            <a:hlinkClick r:id="" action="ppaction://media"/>
            <a:extLst>
              <a:ext uri="{FF2B5EF4-FFF2-40B4-BE49-F238E27FC236}">
                <a16:creationId xmlns:a16="http://schemas.microsoft.com/office/drawing/2014/main" id="{950611FE-8CF6-57AE-FBEF-1C7BC25B2BA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348"/>
    </mc:Choice>
    <mc:Fallback>
      <p:transition spd="slow" advTm="11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2510" name="Google Shape;2510;p16"/>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solidFill>
                  <a:schemeClr val="accent3"/>
                </a:solidFill>
              </a:rPr>
              <a:t>Role distribution</a:t>
            </a:r>
            <a:endParaRPr>
              <a:solidFill>
                <a:schemeClr val="dk1"/>
              </a:solidFill>
            </a:endParaRPr>
          </a:p>
        </p:txBody>
      </p:sp>
      <p:sp>
        <p:nvSpPr>
          <p:cNvPr id="2511" name="Google Shape;2511;p16"/>
          <p:cNvSpPr txBox="1">
            <a:spLocks noGrp="1"/>
          </p:cNvSpPr>
          <p:nvPr>
            <p:ph type="subTitle" idx="1"/>
          </p:nvPr>
        </p:nvSpPr>
        <p:spPr>
          <a:xfrm>
            <a:off x="1031900" y="1948273"/>
            <a:ext cx="2130600" cy="56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a:t>Project Manager</a:t>
            </a:r>
            <a:endParaRPr/>
          </a:p>
        </p:txBody>
      </p:sp>
      <p:sp>
        <p:nvSpPr>
          <p:cNvPr id="2512" name="Google Shape;2512;p16"/>
          <p:cNvSpPr txBox="1">
            <a:spLocks noGrp="1"/>
          </p:cNvSpPr>
          <p:nvPr>
            <p:ph type="subTitle" idx="2"/>
          </p:nvPr>
        </p:nvSpPr>
        <p:spPr>
          <a:xfrm>
            <a:off x="3506695" y="1948273"/>
            <a:ext cx="2130600" cy="56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t>Resource Investigator</a:t>
            </a:r>
            <a:endParaRPr/>
          </a:p>
        </p:txBody>
      </p:sp>
      <p:sp>
        <p:nvSpPr>
          <p:cNvPr id="2513" name="Google Shape;2513;p16"/>
          <p:cNvSpPr txBox="1">
            <a:spLocks noGrp="1"/>
          </p:cNvSpPr>
          <p:nvPr>
            <p:ph type="subTitle" idx="3"/>
          </p:nvPr>
        </p:nvSpPr>
        <p:spPr>
          <a:xfrm>
            <a:off x="5981490" y="1948273"/>
            <a:ext cx="2130600" cy="56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a:t>Safety Engineer</a:t>
            </a:r>
            <a:endParaRPr/>
          </a:p>
        </p:txBody>
      </p:sp>
      <p:sp>
        <p:nvSpPr>
          <p:cNvPr id="2514" name="Google Shape;2514;p16"/>
          <p:cNvSpPr txBox="1">
            <a:spLocks noGrp="1"/>
          </p:cNvSpPr>
          <p:nvPr>
            <p:ph type="subTitle" idx="4"/>
          </p:nvPr>
        </p:nvSpPr>
        <p:spPr>
          <a:xfrm>
            <a:off x="1031900" y="3405323"/>
            <a:ext cx="2130600" cy="56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a:t>Hardware Developer</a:t>
            </a:r>
            <a:endParaRPr/>
          </a:p>
        </p:txBody>
      </p:sp>
      <p:sp>
        <p:nvSpPr>
          <p:cNvPr id="2515" name="Google Shape;2515;p16"/>
          <p:cNvSpPr txBox="1">
            <a:spLocks noGrp="1"/>
          </p:cNvSpPr>
          <p:nvPr>
            <p:ph type="subTitle" idx="5"/>
          </p:nvPr>
        </p:nvSpPr>
        <p:spPr>
          <a:xfrm>
            <a:off x="3506695" y="3405323"/>
            <a:ext cx="2130600" cy="56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t>Software Developer</a:t>
            </a:r>
            <a:endParaRPr/>
          </a:p>
        </p:txBody>
      </p:sp>
      <p:sp>
        <p:nvSpPr>
          <p:cNvPr id="2516" name="Google Shape;2516;p16"/>
          <p:cNvSpPr txBox="1">
            <a:spLocks noGrp="1"/>
          </p:cNvSpPr>
          <p:nvPr>
            <p:ph type="subTitle" idx="6"/>
          </p:nvPr>
        </p:nvSpPr>
        <p:spPr>
          <a:xfrm>
            <a:off x="5981490" y="3405323"/>
            <a:ext cx="2130600" cy="56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a:t>Research Analyst</a:t>
            </a:r>
            <a:endParaRPr/>
          </a:p>
        </p:txBody>
      </p:sp>
      <p:sp>
        <p:nvSpPr>
          <p:cNvPr id="2517" name="Google Shape;2517;p16"/>
          <p:cNvSpPr txBox="1">
            <a:spLocks noGrp="1"/>
          </p:cNvSpPr>
          <p:nvPr>
            <p:ph type="subTitle" idx="7"/>
          </p:nvPr>
        </p:nvSpPr>
        <p:spPr>
          <a:xfrm>
            <a:off x="631902" y="1639450"/>
            <a:ext cx="2530598" cy="477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
              <a:t>Yichen Zhang</a:t>
            </a:r>
            <a:endParaRPr/>
          </a:p>
        </p:txBody>
      </p:sp>
      <p:sp>
        <p:nvSpPr>
          <p:cNvPr id="2518" name="Google Shape;2518;p16"/>
          <p:cNvSpPr txBox="1">
            <a:spLocks noGrp="1"/>
          </p:cNvSpPr>
          <p:nvPr>
            <p:ph type="subTitle" idx="8"/>
          </p:nvPr>
        </p:nvSpPr>
        <p:spPr>
          <a:xfrm>
            <a:off x="3236457" y="1639450"/>
            <a:ext cx="2671076" cy="477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
              <a:t>Wan Zaqeem</a:t>
            </a:r>
            <a:endParaRPr/>
          </a:p>
        </p:txBody>
      </p:sp>
      <p:sp>
        <p:nvSpPr>
          <p:cNvPr id="2519" name="Google Shape;2519;p16"/>
          <p:cNvSpPr txBox="1">
            <a:spLocks noGrp="1"/>
          </p:cNvSpPr>
          <p:nvPr>
            <p:ph type="subTitle" idx="9"/>
          </p:nvPr>
        </p:nvSpPr>
        <p:spPr>
          <a:xfrm>
            <a:off x="5981513" y="1639450"/>
            <a:ext cx="2130600" cy="477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
              <a:t>Siraj Salih</a:t>
            </a:r>
            <a:endParaRPr/>
          </a:p>
        </p:txBody>
      </p:sp>
      <p:sp>
        <p:nvSpPr>
          <p:cNvPr id="2520" name="Google Shape;2520;p16"/>
          <p:cNvSpPr txBox="1">
            <a:spLocks noGrp="1"/>
          </p:cNvSpPr>
          <p:nvPr>
            <p:ph type="subTitle" idx="13"/>
          </p:nvPr>
        </p:nvSpPr>
        <p:spPr>
          <a:xfrm>
            <a:off x="566099" y="3091847"/>
            <a:ext cx="2768490" cy="477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
              <a:t>Dheeraj Polanki</a:t>
            </a:r>
            <a:endParaRPr/>
          </a:p>
        </p:txBody>
      </p:sp>
      <p:sp>
        <p:nvSpPr>
          <p:cNvPr id="2521" name="Google Shape;2521;p16"/>
          <p:cNvSpPr txBox="1">
            <a:spLocks noGrp="1"/>
          </p:cNvSpPr>
          <p:nvPr>
            <p:ph type="subTitle" idx="14"/>
          </p:nvPr>
        </p:nvSpPr>
        <p:spPr>
          <a:xfrm>
            <a:off x="3506700" y="3091847"/>
            <a:ext cx="2130600" cy="477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
              <a:t>Kevin Wang</a:t>
            </a:r>
            <a:endParaRPr/>
          </a:p>
        </p:txBody>
      </p:sp>
      <p:sp>
        <p:nvSpPr>
          <p:cNvPr id="2522" name="Google Shape;2522;p16"/>
          <p:cNvSpPr txBox="1">
            <a:spLocks noGrp="1"/>
          </p:cNvSpPr>
          <p:nvPr>
            <p:ph type="subTitle" idx="15"/>
          </p:nvPr>
        </p:nvSpPr>
        <p:spPr>
          <a:xfrm>
            <a:off x="5981513" y="3091847"/>
            <a:ext cx="2130600" cy="477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
              <a:t>Isaac Omar</a:t>
            </a:r>
            <a:endParaRPr/>
          </a:p>
        </p:txBody>
      </p:sp>
      <p:pic>
        <p:nvPicPr>
          <p:cNvPr id="9" name="Audio 8">
            <a:hlinkClick r:id="" action="ppaction://media"/>
            <a:extLst>
              <a:ext uri="{FF2B5EF4-FFF2-40B4-BE49-F238E27FC236}">
                <a16:creationId xmlns:a16="http://schemas.microsoft.com/office/drawing/2014/main" id="{CE84B222-6A2D-EBE5-1020-F4F7102349E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439"/>
    </mc:Choice>
    <mc:Fallback>
      <p:transition spd="slow" advTm="9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pic>
        <p:nvPicPr>
          <p:cNvPr id="2341" name="Google Shape;2341;p2"/>
          <p:cNvPicPr preferRelativeResize="0"/>
          <p:nvPr/>
        </p:nvPicPr>
        <p:blipFill rotWithShape="1">
          <a:blip r:embed="rId5">
            <a:alphaModFix/>
          </a:blip>
          <a:srcRect/>
          <a:stretch/>
        </p:blipFill>
        <p:spPr>
          <a:xfrm>
            <a:off x="286140" y="477576"/>
            <a:ext cx="8571719" cy="3718882"/>
          </a:xfrm>
          <a:prstGeom prst="rect">
            <a:avLst/>
          </a:prstGeom>
          <a:noFill/>
          <a:ln>
            <a:noFill/>
          </a:ln>
        </p:spPr>
      </p:pic>
      <p:sp>
        <p:nvSpPr>
          <p:cNvPr id="2342" name="Google Shape;2342;p2"/>
          <p:cNvSpPr txBox="1"/>
          <p:nvPr/>
        </p:nvSpPr>
        <p:spPr>
          <a:xfrm>
            <a:off x="6233425" y="4055725"/>
            <a:ext cx="203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SemiBold"/>
                <a:ea typeface="Poppins SemiBold"/>
                <a:cs typeface="Poppins SemiBold"/>
                <a:sym typeface="Poppins SemiBold"/>
              </a:rPr>
              <a:t>(Yichen Zhang)</a:t>
            </a:r>
            <a:endParaRPr>
              <a:latin typeface="Poppins SemiBold"/>
              <a:ea typeface="Poppins SemiBold"/>
              <a:cs typeface="Poppins SemiBold"/>
              <a:sym typeface="Poppins SemiBold"/>
            </a:endParaRPr>
          </a:p>
        </p:txBody>
      </p:sp>
      <p:sp>
        <p:nvSpPr>
          <p:cNvPr id="2343" name="Google Shape;2343;p2"/>
          <p:cNvSpPr txBox="1"/>
          <p:nvPr/>
        </p:nvSpPr>
        <p:spPr>
          <a:xfrm>
            <a:off x="719075" y="2371650"/>
            <a:ext cx="203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SemiBold"/>
                <a:ea typeface="Poppins SemiBold"/>
                <a:cs typeface="Poppins SemiBold"/>
                <a:sym typeface="Poppins SemiBold"/>
              </a:rPr>
              <a:t>(Kevin Wang)</a:t>
            </a:r>
            <a:endParaRPr>
              <a:latin typeface="Poppins SemiBold"/>
              <a:ea typeface="Poppins SemiBold"/>
              <a:cs typeface="Poppins SemiBold"/>
              <a:sym typeface="Poppins SemiBold"/>
            </a:endParaRPr>
          </a:p>
        </p:txBody>
      </p:sp>
      <p:sp>
        <p:nvSpPr>
          <p:cNvPr id="2344" name="Google Shape;2344;p2"/>
          <p:cNvSpPr txBox="1"/>
          <p:nvPr/>
        </p:nvSpPr>
        <p:spPr>
          <a:xfrm>
            <a:off x="3302250" y="2371650"/>
            <a:ext cx="203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SemiBold"/>
                <a:ea typeface="Poppins SemiBold"/>
                <a:cs typeface="Poppins SemiBold"/>
                <a:sym typeface="Poppins SemiBold"/>
              </a:rPr>
              <a:t>(Siraj Salih)</a:t>
            </a:r>
            <a:endParaRPr>
              <a:latin typeface="Poppins SemiBold"/>
              <a:ea typeface="Poppins SemiBold"/>
              <a:cs typeface="Poppins SemiBold"/>
              <a:sym typeface="Poppins SemiBold"/>
            </a:endParaRPr>
          </a:p>
        </p:txBody>
      </p:sp>
      <p:sp>
        <p:nvSpPr>
          <p:cNvPr id="2345" name="Google Shape;2345;p2"/>
          <p:cNvSpPr txBox="1"/>
          <p:nvPr/>
        </p:nvSpPr>
        <p:spPr>
          <a:xfrm>
            <a:off x="6233425" y="2371650"/>
            <a:ext cx="203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SemiBold"/>
                <a:ea typeface="Poppins SemiBold"/>
                <a:cs typeface="Poppins SemiBold"/>
                <a:sym typeface="Poppins SemiBold"/>
              </a:rPr>
              <a:t>(Your name)</a:t>
            </a:r>
            <a:endParaRPr>
              <a:latin typeface="Poppins SemiBold"/>
              <a:ea typeface="Poppins SemiBold"/>
              <a:cs typeface="Poppins SemiBold"/>
              <a:sym typeface="Poppins SemiBold"/>
            </a:endParaRPr>
          </a:p>
        </p:txBody>
      </p:sp>
      <p:sp>
        <p:nvSpPr>
          <p:cNvPr id="2346" name="Google Shape;2346;p2"/>
          <p:cNvSpPr txBox="1"/>
          <p:nvPr/>
        </p:nvSpPr>
        <p:spPr>
          <a:xfrm>
            <a:off x="719075" y="4055725"/>
            <a:ext cx="203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SemiBold"/>
                <a:ea typeface="Poppins SemiBold"/>
                <a:cs typeface="Poppins SemiBold"/>
                <a:sym typeface="Poppins SemiBold"/>
              </a:rPr>
              <a:t>(Dheeraj Polanki)</a:t>
            </a:r>
            <a:endParaRPr>
              <a:latin typeface="Poppins SemiBold"/>
              <a:ea typeface="Poppins SemiBold"/>
              <a:cs typeface="Poppins SemiBold"/>
              <a:sym typeface="Poppins SemiBold"/>
            </a:endParaRPr>
          </a:p>
        </p:txBody>
      </p:sp>
      <p:sp>
        <p:nvSpPr>
          <p:cNvPr id="2347" name="Google Shape;2347;p2"/>
          <p:cNvSpPr txBox="1"/>
          <p:nvPr/>
        </p:nvSpPr>
        <p:spPr>
          <a:xfrm>
            <a:off x="3377725" y="3996750"/>
            <a:ext cx="203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SemiBold"/>
                <a:ea typeface="Poppins SemiBold"/>
                <a:cs typeface="Poppins SemiBold"/>
                <a:sym typeface="Poppins SemiBold"/>
              </a:rPr>
              <a:t>(Wan Zaqeem)</a:t>
            </a:r>
            <a:endParaRPr>
              <a:latin typeface="Poppins SemiBold"/>
              <a:ea typeface="Poppins SemiBold"/>
              <a:cs typeface="Poppins SemiBold"/>
              <a:sym typeface="Poppins SemiBold"/>
            </a:endParaRPr>
          </a:p>
        </p:txBody>
      </p:sp>
      <p:pic>
        <p:nvPicPr>
          <p:cNvPr id="10" name="Audio 9">
            <a:hlinkClick r:id="" action="ppaction://media"/>
            <a:extLst>
              <a:ext uri="{FF2B5EF4-FFF2-40B4-BE49-F238E27FC236}">
                <a16:creationId xmlns:a16="http://schemas.microsoft.com/office/drawing/2014/main" id="{73571AF1-F5C2-7745-C353-3213C8B5ABA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739"/>
    </mc:Choice>
    <mc:Fallback>
      <p:transition spd="slow" advTm="9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graphicFrame>
        <p:nvGraphicFramePr>
          <p:cNvPr id="2527" name="Google Shape;2527;p18"/>
          <p:cNvGraphicFramePr/>
          <p:nvPr/>
        </p:nvGraphicFramePr>
        <p:xfrm>
          <a:off x="698728" y="385989"/>
          <a:ext cx="7857225" cy="4371510"/>
        </p:xfrm>
        <a:graphic>
          <a:graphicData uri="http://schemas.openxmlformats.org/drawingml/2006/table">
            <a:tbl>
              <a:tblPr>
                <a:noFill/>
                <a:tableStyleId>{D75CF9C8-7259-438D-93DF-0DBF04ED4B04}</a:tableStyleId>
              </a:tblPr>
              <a:tblGrid>
                <a:gridCol w="1797850">
                  <a:extLst>
                    <a:ext uri="{9D8B030D-6E8A-4147-A177-3AD203B41FA5}">
                      <a16:colId xmlns:a16="http://schemas.microsoft.com/office/drawing/2014/main" val="20000"/>
                    </a:ext>
                  </a:extLst>
                </a:gridCol>
                <a:gridCol w="3440300">
                  <a:extLst>
                    <a:ext uri="{9D8B030D-6E8A-4147-A177-3AD203B41FA5}">
                      <a16:colId xmlns:a16="http://schemas.microsoft.com/office/drawing/2014/main" val="20001"/>
                    </a:ext>
                  </a:extLst>
                </a:gridCol>
                <a:gridCol w="2619075">
                  <a:extLst>
                    <a:ext uri="{9D8B030D-6E8A-4147-A177-3AD203B41FA5}">
                      <a16:colId xmlns:a16="http://schemas.microsoft.com/office/drawing/2014/main" val="20002"/>
                    </a:ext>
                  </a:extLst>
                </a:gridCol>
              </a:tblGrid>
              <a:tr h="4092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Roles</a:t>
                      </a:r>
                      <a:endParaRPr sz="1400" b="1"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Job Description</a:t>
                      </a:r>
                      <a:endParaRPr sz="1400" b="1"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Justification</a:t>
                      </a:r>
                      <a:endParaRPr sz="1400" b="1"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0430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Project Manager</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
                        <a:t>(Yichen Zhang)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rgbClr val="000000"/>
                        </a:buClr>
                        <a:buSzPts val="1400"/>
                        <a:buFont typeface="Arial"/>
                        <a:buChar char="●"/>
                      </a:pPr>
                      <a:r>
                        <a:rPr lang="en"/>
                        <a:t>Defining project objectives</a:t>
                      </a:r>
                      <a:endParaRPr/>
                    </a:p>
                    <a:p>
                      <a:pPr marL="457200" marR="0" lvl="0" indent="-317500" algn="l" rtl="0">
                        <a:lnSpc>
                          <a:spcPct val="100000"/>
                        </a:lnSpc>
                        <a:spcBef>
                          <a:spcPts val="0"/>
                        </a:spcBef>
                        <a:spcAft>
                          <a:spcPts val="0"/>
                        </a:spcAft>
                        <a:buClr>
                          <a:srgbClr val="000000"/>
                        </a:buClr>
                        <a:buSzPts val="1400"/>
                        <a:buFont typeface="Arial"/>
                        <a:buChar char="●"/>
                      </a:pPr>
                      <a:r>
                        <a:rPr lang="en"/>
                        <a:t>Developing a project plan</a:t>
                      </a:r>
                      <a:endParaRPr/>
                    </a:p>
                    <a:p>
                      <a:pPr marL="457200" marR="0" lvl="0" indent="-317500" algn="l" rtl="0">
                        <a:lnSpc>
                          <a:spcPct val="100000"/>
                        </a:lnSpc>
                        <a:spcBef>
                          <a:spcPts val="0"/>
                        </a:spcBef>
                        <a:spcAft>
                          <a:spcPts val="0"/>
                        </a:spcAft>
                        <a:buClr>
                          <a:srgbClr val="000000"/>
                        </a:buClr>
                        <a:buSzPts val="1400"/>
                        <a:buFont typeface="Arial"/>
                        <a:buChar char="●"/>
                      </a:pPr>
                      <a:r>
                        <a:rPr lang="en"/>
                        <a:t>Managing resources</a:t>
                      </a:r>
                      <a:endParaRPr/>
                    </a:p>
                    <a:p>
                      <a:pPr marL="457200" marR="0" lvl="0" indent="-317500" algn="l" rtl="0">
                        <a:lnSpc>
                          <a:spcPct val="100000"/>
                        </a:lnSpc>
                        <a:spcBef>
                          <a:spcPts val="0"/>
                        </a:spcBef>
                        <a:spcAft>
                          <a:spcPts val="0"/>
                        </a:spcAft>
                        <a:buClr>
                          <a:srgbClr val="000000"/>
                        </a:buClr>
                        <a:buSzPts val="1400"/>
                        <a:buFont typeface="Arial"/>
                        <a:buChar char="●"/>
                      </a:pPr>
                      <a:r>
                        <a:rPr lang="en"/>
                        <a:t>Monitoring progress</a:t>
                      </a:r>
                      <a:endParaRPr/>
                    </a:p>
                    <a:p>
                      <a:pPr marL="0" marR="0" lvl="0" indent="0" algn="l" rtl="0">
                        <a:lnSpc>
                          <a:spcPct val="100000"/>
                        </a:lnSpc>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SzPts val="1400"/>
                        <a:buChar char="●"/>
                      </a:pPr>
                      <a:r>
                        <a:rPr lang="en"/>
                        <a:t>Rich experience being a team leader.</a:t>
                      </a:r>
                      <a:endParaRPr/>
                    </a:p>
                    <a:p>
                      <a:pPr marL="457200" marR="0" lvl="0" indent="-317500" algn="l" rtl="0">
                        <a:lnSpc>
                          <a:spcPct val="100000"/>
                        </a:lnSpc>
                        <a:spcBef>
                          <a:spcPts val="0"/>
                        </a:spcBef>
                        <a:spcAft>
                          <a:spcPts val="0"/>
                        </a:spcAft>
                        <a:buSzPts val="1400"/>
                        <a:buChar char="●"/>
                      </a:pPr>
                      <a:r>
                        <a:rPr lang="en"/>
                        <a:t>Excellent leadership and time management skills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431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Resource Investigator </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 sz="1400" u="none" strike="noStrike" cap="none"/>
                        <a:t>(Wan Zaqeem</a:t>
                      </a:r>
                      <a:r>
                        <a:rPr lang="en"/>
                        <a:t>)</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SzPts val="1400"/>
                        <a:buChar char="●"/>
                      </a:pPr>
                      <a:r>
                        <a:rPr lang="en"/>
                        <a:t>Identify potential resources</a:t>
                      </a:r>
                      <a:endParaRPr/>
                    </a:p>
                    <a:p>
                      <a:pPr marL="457200" marR="0" lvl="0" indent="-317500" algn="l" rtl="0">
                        <a:lnSpc>
                          <a:spcPct val="100000"/>
                        </a:lnSpc>
                        <a:spcBef>
                          <a:spcPts val="0"/>
                        </a:spcBef>
                        <a:spcAft>
                          <a:spcPts val="0"/>
                        </a:spcAft>
                        <a:buSzPts val="1400"/>
                        <a:buChar char="●"/>
                      </a:pPr>
                      <a:r>
                        <a:rPr lang="en"/>
                        <a:t>Identify potential organizations that can sponsor.</a:t>
                      </a:r>
                      <a:endParaRPr/>
                    </a:p>
                    <a:p>
                      <a:pPr marL="457200" marR="0" lvl="0" indent="-317500" algn="l" rtl="0">
                        <a:lnSpc>
                          <a:spcPct val="100000"/>
                        </a:lnSpc>
                        <a:spcBef>
                          <a:spcPts val="0"/>
                        </a:spcBef>
                        <a:spcAft>
                          <a:spcPts val="0"/>
                        </a:spcAft>
                        <a:buSzPts val="1400"/>
                        <a:buChar char="●"/>
                      </a:pPr>
                      <a:r>
                        <a:rPr lang="en"/>
                        <a:t>Create and maintain relationships with sponsors and resource providers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SzPts val="1400"/>
                        <a:buChar char="●"/>
                      </a:pPr>
                      <a:r>
                        <a:rPr lang="en"/>
                        <a:t>Expert in doing research and analytical thinking with excellent communication skills. </a:t>
                      </a:r>
                      <a:endParaRPr/>
                    </a:p>
                    <a:p>
                      <a:pPr marL="457200" marR="0" lvl="0" indent="-317500" algn="l" rtl="0">
                        <a:lnSpc>
                          <a:spcPct val="100000"/>
                        </a:lnSpc>
                        <a:spcBef>
                          <a:spcPts val="0"/>
                        </a:spcBef>
                        <a:spcAft>
                          <a:spcPts val="0"/>
                        </a:spcAft>
                        <a:buSzPts val="1400"/>
                        <a:buChar char="●"/>
                      </a:pPr>
                      <a:r>
                        <a:rPr lang="en"/>
                        <a:t>Able to reach out to potential partners or collaborators.</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970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Software Developer</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 sz="1400" u="none" strike="noStrike" cap="none"/>
                        <a:t>(</a:t>
                      </a:r>
                      <a:r>
                        <a:rPr lang="en"/>
                        <a:t>Kevin Wang</a:t>
                      </a:r>
                      <a:r>
                        <a:rPr lang="en" sz="1400" u="none" strike="noStrike" cap="none"/>
                        <a:t>)</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rgbClr val="000000"/>
                        </a:buClr>
                        <a:buSzPts val="1400"/>
                        <a:buFont typeface="Arial"/>
                        <a:buChar char="●"/>
                      </a:pPr>
                      <a:r>
                        <a:rPr lang="en"/>
                        <a:t>Design and develop software</a:t>
                      </a:r>
                      <a:endParaRPr/>
                    </a:p>
                    <a:p>
                      <a:pPr marL="457200" marR="0" lvl="0" indent="-317500" algn="l" rtl="0">
                        <a:lnSpc>
                          <a:spcPct val="100000"/>
                        </a:lnSpc>
                        <a:spcBef>
                          <a:spcPts val="0"/>
                        </a:spcBef>
                        <a:spcAft>
                          <a:spcPts val="0"/>
                        </a:spcAft>
                        <a:buClr>
                          <a:srgbClr val="000000"/>
                        </a:buClr>
                        <a:buSzPts val="1400"/>
                        <a:buFont typeface="Arial"/>
                        <a:buChar char="●"/>
                      </a:pPr>
                      <a:r>
                        <a:rPr lang="en"/>
                        <a:t>Analyze and improve software performance</a:t>
                      </a:r>
                      <a:endParaRPr/>
                    </a:p>
                    <a:p>
                      <a:pPr marL="457200" marR="0" lvl="0" indent="0" algn="l" rtl="0">
                        <a:lnSpc>
                          <a:spcPct val="100000"/>
                        </a:lnSpc>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SzPts val="1400"/>
                        <a:buChar char="●"/>
                      </a:pPr>
                      <a:r>
                        <a:rPr lang="en"/>
                        <a:t>Specialise in  audio processing algorithms</a:t>
                      </a:r>
                      <a:endParaRPr/>
                    </a:p>
                    <a:p>
                      <a:pPr marL="457200" marR="0" lvl="0" indent="-317500" algn="l" rtl="0">
                        <a:lnSpc>
                          <a:spcPct val="100000"/>
                        </a:lnSpc>
                        <a:spcBef>
                          <a:spcPts val="0"/>
                        </a:spcBef>
                        <a:spcAft>
                          <a:spcPts val="0"/>
                        </a:spcAft>
                        <a:buSzPts val="1400"/>
                        <a:buChar char="●"/>
                      </a:pPr>
                      <a:r>
                        <a:rPr lang="en"/>
                        <a:t>Familiar with user interface design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 name="Audio 3">
            <a:hlinkClick r:id="" action="ppaction://media"/>
            <a:extLst>
              <a:ext uri="{FF2B5EF4-FFF2-40B4-BE49-F238E27FC236}">
                <a16:creationId xmlns:a16="http://schemas.microsoft.com/office/drawing/2014/main" id="{1261B7D8-113C-A851-2988-DA89FAB3C5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0001"/>
    </mc:Choice>
    <mc:Fallback>
      <p:transition spd="slow" advTm="50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graphicFrame>
        <p:nvGraphicFramePr>
          <p:cNvPr id="2532" name="Google Shape;2532;p19"/>
          <p:cNvGraphicFramePr/>
          <p:nvPr/>
        </p:nvGraphicFramePr>
        <p:xfrm>
          <a:off x="636335" y="434187"/>
          <a:ext cx="8210300" cy="4571880"/>
        </p:xfrm>
        <a:graphic>
          <a:graphicData uri="http://schemas.openxmlformats.org/drawingml/2006/table">
            <a:tbl>
              <a:tblPr>
                <a:noFill/>
                <a:tableStyleId>{D75CF9C8-7259-438D-93DF-0DBF04ED4B04}</a:tableStyleId>
              </a:tblPr>
              <a:tblGrid>
                <a:gridCol w="2236075">
                  <a:extLst>
                    <a:ext uri="{9D8B030D-6E8A-4147-A177-3AD203B41FA5}">
                      <a16:colId xmlns:a16="http://schemas.microsoft.com/office/drawing/2014/main" val="20000"/>
                    </a:ext>
                  </a:extLst>
                </a:gridCol>
                <a:gridCol w="3237450">
                  <a:extLst>
                    <a:ext uri="{9D8B030D-6E8A-4147-A177-3AD203B41FA5}">
                      <a16:colId xmlns:a16="http://schemas.microsoft.com/office/drawing/2014/main" val="20001"/>
                    </a:ext>
                  </a:extLst>
                </a:gridCol>
                <a:gridCol w="2736775">
                  <a:extLst>
                    <a:ext uri="{9D8B030D-6E8A-4147-A177-3AD203B41FA5}">
                      <a16:colId xmlns:a16="http://schemas.microsoft.com/office/drawing/2014/main" val="20002"/>
                    </a:ext>
                  </a:extLst>
                </a:gridCol>
              </a:tblGrid>
              <a:tr h="21230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Roles</a:t>
                      </a:r>
                      <a:endParaRPr sz="1400" b="1"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Job </a:t>
                      </a:r>
                      <a:r>
                        <a:rPr lang="en" b="1"/>
                        <a:t>Description</a:t>
                      </a:r>
                      <a:endParaRPr sz="1400" b="1"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Justification</a:t>
                      </a:r>
                      <a:endParaRPr sz="1400" b="1"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Hardware Developer</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
                        <a:t>(Dheeraj Polanki)</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rgbClr val="000000"/>
                        </a:buClr>
                        <a:buSzPts val="1400"/>
                        <a:buFont typeface="Arial"/>
                        <a:buChar char="●"/>
                      </a:pPr>
                      <a:r>
                        <a:rPr lang="en"/>
                        <a:t>Create and review hardware schematics and layout designs</a:t>
                      </a:r>
                      <a:endParaRPr/>
                    </a:p>
                    <a:p>
                      <a:pPr marL="457200" marR="0" lvl="0" indent="-317500" algn="l" rtl="0">
                        <a:lnSpc>
                          <a:spcPct val="100000"/>
                        </a:lnSpc>
                        <a:spcBef>
                          <a:spcPts val="0"/>
                        </a:spcBef>
                        <a:spcAft>
                          <a:spcPts val="0"/>
                        </a:spcAft>
                        <a:buSzPts val="1400"/>
                        <a:buChar char="●"/>
                      </a:pPr>
                      <a:r>
                        <a:rPr lang="en"/>
                        <a:t>Design and develop hardware solutions</a:t>
                      </a:r>
                      <a:endParaRPr/>
                    </a:p>
                    <a:p>
                      <a:pPr marL="457200" marR="0" lvl="0" indent="-317500" algn="l" rtl="0">
                        <a:lnSpc>
                          <a:spcPct val="100000"/>
                        </a:lnSpc>
                        <a:spcBef>
                          <a:spcPts val="0"/>
                        </a:spcBef>
                        <a:spcAft>
                          <a:spcPts val="0"/>
                        </a:spcAft>
                        <a:buSzPts val="1400"/>
                        <a:buChar char="●"/>
                      </a:pPr>
                      <a:r>
                        <a:rPr lang="en"/>
                        <a:t>Prototype, test, and validate hardware designs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a:t>Strong understanding of VHDL and familiar with Vivado</a:t>
                      </a:r>
                      <a:endParaRPr/>
                    </a:p>
                    <a:p>
                      <a:pPr marL="457200" lvl="0" indent="-317500" algn="l" rtl="0">
                        <a:spcBef>
                          <a:spcPts val="0"/>
                        </a:spcBef>
                        <a:spcAft>
                          <a:spcPts val="0"/>
                        </a:spcAft>
                        <a:buSzPts val="1400"/>
                        <a:buChar char="●"/>
                      </a:pPr>
                      <a:r>
                        <a:rPr lang="en"/>
                        <a:t>Good problem-solving skills</a:t>
                      </a:r>
                      <a:endParaRPr/>
                    </a:p>
                    <a:p>
                      <a:pPr marL="457200" lvl="0" indent="-317500" algn="l" rtl="0">
                        <a:spcBef>
                          <a:spcPts val="0"/>
                        </a:spcBef>
                        <a:spcAft>
                          <a:spcPts val="0"/>
                        </a:spcAft>
                        <a:buSzPts val="1400"/>
                        <a:buChar char="●"/>
                      </a:pPr>
                      <a:r>
                        <a:rPr lang="en"/>
                        <a:t>Attention to details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Health and Safety Lead</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
                        <a:t>(Siraj Salih)</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a:t>Conducting a risk assessment</a:t>
                      </a:r>
                      <a:endParaRPr/>
                    </a:p>
                    <a:p>
                      <a:pPr marL="457200" lvl="0" indent="-317500" algn="l" rtl="0">
                        <a:spcBef>
                          <a:spcPts val="0"/>
                        </a:spcBef>
                        <a:spcAft>
                          <a:spcPts val="0"/>
                        </a:spcAft>
                        <a:buSzPts val="1400"/>
                        <a:buChar char="●"/>
                      </a:pPr>
                      <a:r>
                        <a:rPr lang="en"/>
                        <a:t>Developing a safety plan</a:t>
                      </a:r>
                      <a:endParaRPr/>
                    </a:p>
                    <a:p>
                      <a:pPr marL="457200" lvl="0" indent="-317500" algn="l" rtl="0">
                        <a:spcBef>
                          <a:spcPts val="0"/>
                        </a:spcBef>
                        <a:spcAft>
                          <a:spcPts val="0"/>
                        </a:spcAft>
                        <a:buSzPts val="1400"/>
                        <a:buChar char="●"/>
                      </a:pPr>
                      <a:r>
                        <a:rPr lang="en"/>
                        <a:t>Ensuring compliance with safety regulations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SzPts val="1400"/>
                        <a:buChar char="●"/>
                      </a:pPr>
                      <a:r>
                        <a:rPr lang="en"/>
                        <a:t>Experience in electrical maintenance workshop</a:t>
                      </a:r>
                      <a:endParaRPr/>
                    </a:p>
                    <a:p>
                      <a:pPr marL="457200" marR="0" lvl="0" indent="-317500" algn="l" rtl="0">
                        <a:lnSpc>
                          <a:spcPct val="100000"/>
                        </a:lnSpc>
                        <a:spcBef>
                          <a:spcPts val="0"/>
                        </a:spcBef>
                        <a:spcAft>
                          <a:spcPts val="0"/>
                        </a:spcAft>
                        <a:buSzPts val="1400"/>
                        <a:buChar char="●"/>
                      </a:pPr>
                      <a:r>
                        <a:rPr lang="en"/>
                        <a:t>Great collaborative skills</a:t>
                      </a:r>
                      <a:endParaRPr/>
                    </a:p>
                    <a:p>
                      <a:pPr marL="457200" marR="0" lvl="0" indent="-317500" algn="l" rtl="0">
                        <a:lnSpc>
                          <a:spcPct val="100000"/>
                        </a:lnSpc>
                        <a:spcBef>
                          <a:spcPts val="0"/>
                        </a:spcBef>
                        <a:spcAft>
                          <a:spcPts val="0"/>
                        </a:spcAft>
                        <a:buSzPts val="1400"/>
                        <a:buChar char="●"/>
                      </a:pPr>
                      <a:r>
                        <a:rPr lang="en"/>
                        <a:t>Can quickly adapt to any work environments</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47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Research Analyst</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
                        <a:t>(Isaac Omar)</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rgbClr val="000000"/>
                        </a:buClr>
                        <a:buSzPts val="1400"/>
                        <a:buFont typeface="Arial"/>
                        <a:buChar char="●"/>
                      </a:pPr>
                      <a:r>
                        <a:rPr lang="en"/>
                        <a:t>Conduct surveys </a:t>
                      </a:r>
                      <a:endParaRPr/>
                    </a:p>
                    <a:p>
                      <a:pPr marL="457200" marR="0" lvl="0" indent="-317500" algn="l" rtl="0">
                        <a:lnSpc>
                          <a:spcPct val="100000"/>
                        </a:lnSpc>
                        <a:spcBef>
                          <a:spcPts val="0"/>
                        </a:spcBef>
                        <a:spcAft>
                          <a:spcPts val="0"/>
                        </a:spcAft>
                        <a:buSzPts val="1400"/>
                        <a:buChar char="●"/>
                      </a:pPr>
                      <a:r>
                        <a:rPr lang="en"/>
                        <a:t>Analyse the data from the surveys</a:t>
                      </a:r>
                      <a:endParaRPr/>
                    </a:p>
                    <a:p>
                      <a:pPr marL="457200" marR="0" lvl="0" indent="-317500" algn="l" rtl="0">
                        <a:lnSpc>
                          <a:spcPct val="100000"/>
                        </a:lnSpc>
                        <a:spcBef>
                          <a:spcPts val="0"/>
                        </a:spcBef>
                        <a:spcAft>
                          <a:spcPts val="0"/>
                        </a:spcAft>
                        <a:buSzPts val="1400"/>
                        <a:buChar char="●"/>
                      </a:pPr>
                      <a:r>
                        <a:rPr lang="en"/>
                        <a:t>Suggest recommendations based on the analysis of the surveys </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a:t>Good analytical skills.</a:t>
                      </a:r>
                      <a:endParaRPr/>
                    </a:p>
                    <a:p>
                      <a:pPr marL="457200" lvl="0" indent="-317500" algn="l" rtl="0">
                        <a:spcBef>
                          <a:spcPts val="0"/>
                        </a:spcBef>
                        <a:spcAft>
                          <a:spcPts val="0"/>
                        </a:spcAft>
                        <a:buSzPts val="1400"/>
                        <a:buChar char="●"/>
                      </a:pPr>
                      <a:r>
                        <a:rPr lang="en"/>
                        <a:t>Comfortable with communicating with various members for survey purpose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 name="Audio 3">
            <a:hlinkClick r:id="" action="ppaction://media"/>
            <a:extLst>
              <a:ext uri="{FF2B5EF4-FFF2-40B4-BE49-F238E27FC236}">
                <a16:creationId xmlns:a16="http://schemas.microsoft.com/office/drawing/2014/main" id="{01A8C716-F0AD-8BE7-87A3-538C1714804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9079"/>
    </mc:Choice>
    <mc:Fallback>
      <p:transition spd="slow" advTm="59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pic>
        <p:nvPicPr>
          <p:cNvPr id="2537" name="Google Shape;2537;p20"/>
          <p:cNvPicPr preferRelativeResize="0">
            <a:picLocks noGrp="1"/>
          </p:cNvPicPr>
          <p:nvPr>
            <p:ph type="pic" idx="3"/>
          </p:nvPr>
        </p:nvPicPr>
        <p:blipFill rotWithShape="1">
          <a:blip r:embed="rId5">
            <a:alphaModFix/>
          </a:blip>
          <a:srcRect l="8380" r="45851"/>
          <a:stretch/>
        </p:blipFill>
        <p:spPr>
          <a:xfrm>
            <a:off x="1133538" y="986850"/>
            <a:ext cx="2579101"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pic>
      <p:sp>
        <p:nvSpPr>
          <p:cNvPr id="2538" name="Google Shape;2538;p20"/>
          <p:cNvSpPr txBox="1">
            <a:spLocks noGrp="1"/>
          </p:cNvSpPr>
          <p:nvPr>
            <p:ph type="title"/>
          </p:nvPr>
        </p:nvSpPr>
        <p:spPr>
          <a:xfrm>
            <a:off x="4493700" y="2170771"/>
            <a:ext cx="3930225" cy="1323841"/>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sz="4800"/>
              <a:t>Project </a:t>
            </a:r>
            <a:r>
              <a:rPr lang="en"/>
              <a:t>S</a:t>
            </a:r>
            <a:r>
              <a:rPr lang="en" sz="4800"/>
              <a:t>chedule</a:t>
            </a:r>
            <a:endParaRPr/>
          </a:p>
        </p:txBody>
      </p:sp>
      <p:sp>
        <p:nvSpPr>
          <p:cNvPr id="2539" name="Google Shape;2539;p20"/>
          <p:cNvSpPr txBox="1">
            <a:spLocks noGrp="1"/>
          </p:cNvSpPr>
          <p:nvPr>
            <p:ph type="title" idx="2"/>
          </p:nvPr>
        </p:nvSpPr>
        <p:spPr>
          <a:xfrm>
            <a:off x="5928113" y="1387550"/>
            <a:ext cx="1061400" cy="719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05</a:t>
            </a:r>
            <a:endParaRPr/>
          </a:p>
        </p:txBody>
      </p:sp>
      <p:pic>
        <p:nvPicPr>
          <p:cNvPr id="5" name="Audio 4">
            <a:hlinkClick r:id="" action="ppaction://media"/>
            <a:extLst>
              <a:ext uri="{FF2B5EF4-FFF2-40B4-BE49-F238E27FC236}">
                <a16:creationId xmlns:a16="http://schemas.microsoft.com/office/drawing/2014/main" id="{32402150-5739-A89B-840D-20148F480A5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941"/>
    </mc:Choice>
    <mc:Fallback>
      <p:transition spd="slow" advTm="3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44" name="Google Shape;2544;p21"/>
          <p:cNvSpPr txBox="1">
            <a:spLocks noGrp="1"/>
          </p:cNvSpPr>
          <p:nvPr>
            <p:ph type="title"/>
          </p:nvPr>
        </p:nvSpPr>
        <p:spPr>
          <a:xfrm>
            <a:off x="855300" y="38495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Network diagram</a:t>
            </a:r>
            <a:endParaRPr/>
          </a:p>
        </p:txBody>
      </p:sp>
      <p:pic>
        <p:nvPicPr>
          <p:cNvPr id="2545" name="Google Shape;2545;p21"/>
          <p:cNvPicPr preferRelativeResize="0"/>
          <p:nvPr/>
        </p:nvPicPr>
        <p:blipFill>
          <a:blip r:embed="rId5">
            <a:alphaModFix/>
          </a:blip>
          <a:stretch>
            <a:fillRect/>
          </a:stretch>
        </p:blipFill>
        <p:spPr>
          <a:xfrm>
            <a:off x="-173400" y="1047450"/>
            <a:ext cx="9537151" cy="3643800"/>
          </a:xfrm>
          <a:prstGeom prst="rect">
            <a:avLst/>
          </a:prstGeom>
          <a:noFill/>
          <a:ln>
            <a:noFill/>
          </a:ln>
        </p:spPr>
      </p:pic>
      <p:pic>
        <p:nvPicPr>
          <p:cNvPr id="5" name="Audio 4">
            <a:hlinkClick r:id="" action="ppaction://media"/>
            <a:extLst>
              <a:ext uri="{FF2B5EF4-FFF2-40B4-BE49-F238E27FC236}">
                <a16:creationId xmlns:a16="http://schemas.microsoft.com/office/drawing/2014/main" id="{1034042B-D82F-F744-A40E-B9A2E36302D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8446"/>
    </mc:Choice>
    <mc:Fallback>
      <p:transition spd="slow" advTm="58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2550" name="Google Shape;2550;p22"/>
          <p:cNvSpPr txBox="1">
            <a:spLocks noGrp="1"/>
          </p:cNvSpPr>
          <p:nvPr>
            <p:ph type="title"/>
          </p:nvPr>
        </p:nvSpPr>
        <p:spPr>
          <a:xfrm>
            <a:off x="720000" y="386485"/>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t>Gantt chart for workflow</a:t>
            </a:r>
            <a:endParaRPr dirty="0"/>
          </a:p>
        </p:txBody>
      </p:sp>
      <p:pic>
        <p:nvPicPr>
          <p:cNvPr id="6" name="Audio 5">
            <a:hlinkClick r:id="" action="ppaction://media"/>
            <a:extLst>
              <a:ext uri="{FF2B5EF4-FFF2-40B4-BE49-F238E27FC236}">
                <a16:creationId xmlns:a16="http://schemas.microsoft.com/office/drawing/2014/main" id="{816A69B5-F902-AEC9-C6E7-1C4C278118D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pic>
        <p:nvPicPr>
          <p:cNvPr id="14" name="Picture 13" descr="Chart&#10;&#10;Description automatically generated">
            <a:extLst>
              <a:ext uri="{FF2B5EF4-FFF2-40B4-BE49-F238E27FC236}">
                <a16:creationId xmlns:a16="http://schemas.microsoft.com/office/drawing/2014/main" id="{C745071C-F48F-E743-0709-EFFCB24998EB}"/>
              </a:ext>
            </a:extLst>
          </p:cNvPr>
          <p:cNvPicPr>
            <a:picLocks noChangeAspect="1"/>
          </p:cNvPicPr>
          <p:nvPr/>
        </p:nvPicPr>
        <p:blipFill>
          <a:blip r:embed="rId6"/>
          <a:stretch>
            <a:fillRect/>
          </a:stretch>
        </p:blipFill>
        <p:spPr>
          <a:xfrm>
            <a:off x="0" y="1134484"/>
            <a:ext cx="9144000" cy="40090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704"/>
    </mc:Choice>
    <mc:Fallback>
      <p:transition spd="slow" advTm="56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23"/>
          <p:cNvSpPr txBox="1">
            <a:spLocks noGrp="1"/>
          </p:cNvSpPr>
          <p:nvPr>
            <p:ph type="title"/>
          </p:nvPr>
        </p:nvSpPr>
        <p:spPr>
          <a:xfrm>
            <a:off x="569124" y="96516"/>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Resource Chart</a:t>
            </a:r>
            <a:endParaRPr/>
          </a:p>
        </p:txBody>
      </p:sp>
      <p:pic>
        <p:nvPicPr>
          <p:cNvPr id="4" name="Audio 3">
            <a:hlinkClick r:id="" action="ppaction://media"/>
            <a:extLst>
              <a:ext uri="{FF2B5EF4-FFF2-40B4-BE49-F238E27FC236}">
                <a16:creationId xmlns:a16="http://schemas.microsoft.com/office/drawing/2014/main" id="{259EB402-E99D-E364-1A0F-83D79F6F1D7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pic>
        <p:nvPicPr>
          <p:cNvPr id="11" name="Picture 10" descr="Chart, waterfall chart&#10;&#10;Description automatically generated">
            <a:extLst>
              <a:ext uri="{FF2B5EF4-FFF2-40B4-BE49-F238E27FC236}">
                <a16:creationId xmlns:a16="http://schemas.microsoft.com/office/drawing/2014/main" id="{E3212D38-1DBD-F437-B724-27FF5E4A45DF}"/>
              </a:ext>
            </a:extLst>
          </p:cNvPr>
          <p:cNvPicPr>
            <a:picLocks noChangeAspect="1"/>
          </p:cNvPicPr>
          <p:nvPr/>
        </p:nvPicPr>
        <p:blipFill>
          <a:blip r:embed="rId6"/>
          <a:stretch>
            <a:fillRect/>
          </a:stretch>
        </p:blipFill>
        <p:spPr>
          <a:xfrm>
            <a:off x="0" y="955789"/>
            <a:ext cx="9144000" cy="41877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949"/>
    </mc:Choice>
    <mc:Fallback>
      <p:transition spd="slow" advTm="20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2562" name="Google Shape;2562;p24"/>
          <p:cNvSpPr txBox="1">
            <a:spLocks noGrp="1"/>
          </p:cNvSpPr>
          <p:nvPr>
            <p:ph type="title"/>
          </p:nvPr>
        </p:nvSpPr>
        <p:spPr>
          <a:xfrm>
            <a:off x="569124" y="96516"/>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Resource Chart</a:t>
            </a:r>
            <a:endParaRPr/>
          </a:p>
        </p:txBody>
      </p:sp>
      <p:pic>
        <p:nvPicPr>
          <p:cNvPr id="4" name="Audio 3">
            <a:hlinkClick r:id="" action="ppaction://media"/>
            <a:extLst>
              <a:ext uri="{FF2B5EF4-FFF2-40B4-BE49-F238E27FC236}">
                <a16:creationId xmlns:a16="http://schemas.microsoft.com/office/drawing/2014/main" id="{14A7256C-769B-EA0C-9CD5-651F79817E2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pic>
        <p:nvPicPr>
          <p:cNvPr id="10" name="Picture 9" descr="Chart&#10;&#10;Description automatically generated">
            <a:extLst>
              <a:ext uri="{FF2B5EF4-FFF2-40B4-BE49-F238E27FC236}">
                <a16:creationId xmlns:a16="http://schemas.microsoft.com/office/drawing/2014/main" id="{6B10F81E-C406-7E21-2E0D-BF7683E10786}"/>
              </a:ext>
            </a:extLst>
          </p:cNvPr>
          <p:cNvPicPr>
            <a:picLocks noChangeAspect="1"/>
          </p:cNvPicPr>
          <p:nvPr/>
        </p:nvPicPr>
        <p:blipFill>
          <a:blip r:embed="rId6"/>
          <a:stretch>
            <a:fillRect/>
          </a:stretch>
        </p:blipFill>
        <p:spPr>
          <a:xfrm>
            <a:off x="0" y="698390"/>
            <a:ext cx="9144000" cy="4445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34"/>
    </mc:Choice>
    <mc:Fallback>
      <p:transition spd="slow" advTm="11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pic>
        <p:nvPicPr>
          <p:cNvPr id="2568" name="Google Shape;2568;p25"/>
          <p:cNvPicPr preferRelativeResize="0">
            <a:picLocks noGrp="1"/>
          </p:cNvPicPr>
          <p:nvPr>
            <p:ph type="pic" idx="3"/>
          </p:nvPr>
        </p:nvPicPr>
        <p:blipFill rotWithShape="1">
          <a:blip r:embed="rId5">
            <a:alphaModFix/>
          </a:blip>
          <a:srcRect l="8380" r="45851"/>
          <a:stretch/>
        </p:blipFill>
        <p:spPr>
          <a:xfrm>
            <a:off x="1133538" y="986850"/>
            <a:ext cx="2579101"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pic>
      <p:sp>
        <p:nvSpPr>
          <p:cNvPr id="2569" name="Google Shape;2569;p25"/>
          <p:cNvSpPr txBox="1">
            <a:spLocks noGrp="1"/>
          </p:cNvSpPr>
          <p:nvPr>
            <p:ph type="title"/>
          </p:nvPr>
        </p:nvSpPr>
        <p:spPr>
          <a:xfrm>
            <a:off x="4306248" y="2175343"/>
            <a:ext cx="4394268" cy="1323841"/>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Risk Assessment</a:t>
            </a:r>
            <a:endParaRPr/>
          </a:p>
        </p:txBody>
      </p:sp>
      <p:sp>
        <p:nvSpPr>
          <p:cNvPr id="2570" name="Google Shape;2570;p25"/>
          <p:cNvSpPr txBox="1">
            <a:spLocks noGrp="1"/>
          </p:cNvSpPr>
          <p:nvPr>
            <p:ph type="title" idx="2"/>
          </p:nvPr>
        </p:nvSpPr>
        <p:spPr>
          <a:xfrm>
            <a:off x="5928113" y="1387550"/>
            <a:ext cx="1061400" cy="719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06</a:t>
            </a:r>
            <a:endParaRPr/>
          </a:p>
        </p:txBody>
      </p:sp>
      <p:pic>
        <p:nvPicPr>
          <p:cNvPr id="5" name="Audio 4">
            <a:hlinkClick r:id="" action="ppaction://media"/>
            <a:extLst>
              <a:ext uri="{FF2B5EF4-FFF2-40B4-BE49-F238E27FC236}">
                <a16:creationId xmlns:a16="http://schemas.microsoft.com/office/drawing/2014/main" id="{A9C06457-CC09-36EB-BA1D-515690A1538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014"/>
    </mc:Choice>
    <mc:Fallback>
      <p:transition spd="slow" advTm="7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74"/>
        <p:cNvGrpSpPr/>
        <p:nvPr/>
      </p:nvGrpSpPr>
      <p:grpSpPr>
        <a:xfrm>
          <a:off x="0" y="0"/>
          <a:ext cx="0" cy="0"/>
          <a:chOff x="0" y="0"/>
          <a:chExt cx="0" cy="0"/>
        </a:xfrm>
      </p:grpSpPr>
      <p:sp>
        <p:nvSpPr>
          <p:cNvPr id="2575" name="Google Shape;2575;p26"/>
          <p:cNvSpPr txBox="1">
            <a:spLocks noGrp="1"/>
          </p:cNvSpPr>
          <p:nvPr>
            <p:ph type="title"/>
          </p:nvPr>
        </p:nvSpPr>
        <p:spPr>
          <a:xfrm>
            <a:off x="720000" y="343356"/>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Our Risk Assessment Criteria</a:t>
            </a:r>
            <a:endParaRPr/>
          </a:p>
        </p:txBody>
      </p:sp>
      <p:graphicFrame>
        <p:nvGraphicFramePr>
          <p:cNvPr id="2576" name="Google Shape;2576;p26"/>
          <p:cNvGraphicFramePr/>
          <p:nvPr/>
        </p:nvGraphicFramePr>
        <p:xfrm>
          <a:off x="4448892" y="1063132"/>
          <a:ext cx="4356100" cy="1767150"/>
        </p:xfrm>
        <a:graphic>
          <a:graphicData uri="http://schemas.openxmlformats.org/drawingml/2006/table">
            <a:tbl>
              <a:tblPr>
                <a:noFill/>
                <a:tableStyleId>{32D51E60-4B94-4D51-8DA3-DEBED765DCB3}</a:tableStyleId>
              </a:tblPr>
              <a:tblGrid>
                <a:gridCol w="741875">
                  <a:extLst>
                    <a:ext uri="{9D8B030D-6E8A-4147-A177-3AD203B41FA5}">
                      <a16:colId xmlns:a16="http://schemas.microsoft.com/office/drawing/2014/main" val="20000"/>
                    </a:ext>
                  </a:extLst>
                </a:gridCol>
                <a:gridCol w="3614225">
                  <a:extLst>
                    <a:ext uri="{9D8B030D-6E8A-4147-A177-3AD203B41FA5}">
                      <a16:colId xmlns:a16="http://schemas.microsoft.com/office/drawing/2014/main" val="20001"/>
                    </a:ext>
                  </a:extLst>
                </a:gridCol>
              </a:tblGrid>
              <a:tr h="176525">
                <a:tc gridSpan="2">
                  <a:txBody>
                    <a:bodyPr/>
                    <a:lstStyle/>
                    <a:p>
                      <a:pPr marL="0" marR="0" lvl="0" indent="0" algn="ctr" rtl="0">
                        <a:lnSpc>
                          <a:spcPct val="100000"/>
                        </a:lnSpc>
                        <a:spcBef>
                          <a:spcPts val="0"/>
                        </a:spcBef>
                        <a:spcAft>
                          <a:spcPts val="0"/>
                        </a:spcAft>
                        <a:buNone/>
                      </a:pPr>
                      <a:r>
                        <a:rPr lang="en" sz="1100" u="none" strike="noStrike" cap="none"/>
                        <a:t>Frequency Definitions</a:t>
                      </a:r>
                      <a:endParaRPr sz="1100" b="0" i="0" u="none" strike="noStrike" cap="none">
                        <a:solidFill>
                          <a:srgbClr val="000000"/>
                        </a:solidFill>
                        <a:latin typeface="Arial"/>
                        <a:ea typeface="Arial"/>
                        <a:cs typeface="Arial"/>
                        <a:sym typeface="Arial"/>
                      </a:endParaRPr>
                    </a:p>
                  </a:txBody>
                  <a:tcPr marL="4775" marR="4775" marT="4775" marB="0" anchor="b"/>
                </a:tc>
                <a:tc hMerge="1">
                  <a:txBody>
                    <a:bodyPr/>
                    <a:lstStyle/>
                    <a:p>
                      <a:endParaRPr lang="zh-CN"/>
                    </a:p>
                  </a:txBody>
                  <a:tcPr/>
                </a:tc>
                <a:extLst>
                  <a:ext uri="{0D108BD9-81ED-4DB2-BD59-A6C34878D82A}">
                    <a16:rowId xmlns:a16="http://schemas.microsoft.com/office/drawing/2014/main" val="10000"/>
                  </a:ext>
                </a:extLst>
              </a:tr>
              <a:tr h="318125">
                <a:tc>
                  <a:txBody>
                    <a:bodyPr/>
                    <a:lstStyle/>
                    <a:p>
                      <a:pPr marL="0" marR="0" lvl="0" indent="0" algn="ctr" rtl="0">
                        <a:lnSpc>
                          <a:spcPct val="100000"/>
                        </a:lnSpc>
                        <a:spcBef>
                          <a:spcPts val="0"/>
                        </a:spcBef>
                        <a:spcAft>
                          <a:spcPts val="0"/>
                        </a:spcAft>
                        <a:buNone/>
                      </a:pPr>
                      <a:r>
                        <a:rPr lang="en" sz="900" u="none" strike="noStrike" cap="none"/>
                        <a:t>Almost certain</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900" u="none" strike="noStrike" cap="none"/>
                        <a:t>Happens every time in work process.-- equivalent to twice in a week. </a:t>
                      </a:r>
                      <a:endParaRPr sz="900" b="0" i="0" u="none" strike="noStrike" cap="none">
                        <a:solidFill>
                          <a:srgbClr val="000000"/>
                        </a:solidFill>
                        <a:latin typeface="Arial"/>
                        <a:ea typeface="Arial"/>
                        <a:cs typeface="Arial"/>
                        <a:sym typeface="Arial"/>
                      </a:endParaRPr>
                    </a:p>
                  </a:txBody>
                  <a:tcPr marL="4775" marR="4775" marT="4775" marB="0" anchor="b"/>
                </a:tc>
                <a:extLst>
                  <a:ext uri="{0D108BD9-81ED-4DB2-BD59-A6C34878D82A}">
                    <a16:rowId xmlns:a16="http://schemas.microsoft.com/office/drawing/2014/main" val="10001"/>
                  </a:ext>
                </a:extLst>
              </a:tr>
              <a:tr h="318125">
                <a:tc>
                  <a:txBody>
                    <a:bodyPr/>
                    <a:lstStyle/>
                    <a:p>
                      <a:pPr marL="0" marR="0" lvl="0" indent="0" algn="ctr" rtl="0">
                        <a:lnSpc>
                          <a:spcPct val="100000"/>
                        </a:lnSpc>
                        <a:spcBef>
                          <a:spcPts val="0"/>
                        </a:spcBef>
                        <a:spcAft>
                          <a:spcPts val="0"/>
                        </a:spcAft>
                        <a:buNone/>
                      </a:pPr>
                      <a:r>
                        <a:rPr lang="en" sz="900" u="none" strike="noStrike" cap="none"/>
                        <a:t>Likely</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900" u="none" strike="noStrike" cap="none"/>
                        <a:t>Happens every six work days. --equivalent to once in two weeks</a:t>
                      </a:r>
                      <a:r>
                        <a:rPr lang="en" sz="1100" u="none" strike="noStrike" cap="none"/>
                        <a:t> </a:t>
                      </a:r>
                      <a:endParaRPr sz="900" b="0" i="0" u="none" strike="noStrike" cap="none">
                        <a:solidFill>
                          <a:srgbClr val="000000"/>
                        </a:solidFill>
                        <a:latin typeface="Arial"/>
                        <a:ea typeface="Arial"/>
                        <a:cs typeface="Arial"/>
                        <a:sym typeface="Arial"/>
                      </a:endParaRPr>
                    </a:p>
                  </a:txBody>
                  <a:tcPr marL="4775" marR="4775" marT="4775" marB="0" anchor="b"/>
                </a:tc>
                <a:extLst>
                  <a:ext uri="{0D108BD9-81ED-4DB2-BD59-A6C34878D82A}">
                    <a16:rowId xmlns:a16="http://schemas.microsoft.com/office/drawing/2014/main" val="10002"/>
                  </a:ext>
                </a:extLst>
              </a:tr>
              <a:tr h="318125">
                <a:tc>
                  <a:txBody>
                    <a:bodyPr/>
                    <a:lstStyle/>
                    <a:p>
                      <a:pPr marL="0" marR="0" lvl="0" indent="0" algn="ctr" rtl="0">
                        <a:lnSpc>
                          <a:spcPct val="100000"/>
                        </a:lnSpc>
                        <a:spcBef>
                          <a:spcPts val="0"/>
                        </a:spcBef>
                        <a:spcAft>
                          <a:spcPts val="0"/>
                        </a:spcAft>
                        <a:buNone/>
                      </a:pPr>
                      <a:r>
                        <a:rPr lang="en" sz="900" u="none" strike="noStrike" cap="none"/>
                        <a:t>Possible</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000" u="none" strike="noStrike" cap="none"/>
                        <a:t>Once a month</a:t>
                      </a:r>
                      <a:endParaRPr sz="1000" b="0" i="0" u="none" strike="noStrike" cap="none">
                        <a:solidFill>
                          <a:srgbClr val="000000"/>
                        </a:solidFill>
                        <a:latin typeface="Arial"/>
                        <a:ea typeface="Arial"/>
                        <a:cs typeface="Arial"/>
                        <a:sym typeface="Arial"/>
                      </a:endParaRPr>
                    </a:p>
                  </a:txBody>
                  <a:tcPr marL="4775" marR="4775" marT="4775" marB="0" anchor="b"/>
                </a:tc>
                <a:extLst>
                  <a:ext uri="{0D108BD9-81ED-4DB2-BD59-A6C34878D82A}">
                    <a16:rowId xmlns:a16="http://schemas.microsoft.com/office/drawing/2014/main" val="10003"/>
                  </a:ext>
                </a:extLst>
              </a:tr>
              <a:tr h="318125">
                <a:tc>
                  <a:txBody>
                    <a:bodyPr/>
                    <a:lstStyle/>
                    <a:p>
                      <a:pPr marL="0" marR="0" lvl="0" indent="0" algn="ctr" rtl="0">
                        <a:lnSpc>
                          <a:spcPct val="100000"/>
                        </a:lnSpc>
                        <a:spcBef>
                          <a:spcPts val="0"/>
                        </a:spcBef>
                        <a:spcAft>
                          <a:spcPts val="0"/>
                        </a:spcAft>
                        <a:buNone/>
                      </a:pPr>
                      <a:r>
                        <a:rPr lang="en" sz="900" u="none" strike="noStrike" cap="none"/>
                        <a:t>Unlikely</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000" u="none" strike="noStrike" cap="none"/>
                        <a:t>1%of the time. -- equivalent to once in six months</a:t>
                      </a:r>
                      <a:endParaRPr sz="1000" b="0" i="0" u="none" strike="noStrike" cap="none">
                        <a:solidFill>
                          <a:srgbClr val="000000"/>
                        </a:solidFill>
                        <a:latin typeface="Arial"/>
                        <a:ea typeface="Arial"/>
                        <a:cs typeface="Arial"/>
                        <a:sym typeface="Arial"/>
                      </a:endParaRPr>
                    </a:p>
                  </a:txBody>
                  <a:tcPr marL="4775" marR="4775" marT="4775" marB="0" anchor="b"/>
                </a:tc>
                <a:extLst>
                  <a:ext uri="{0D108BD9-81ED-4DB2-BD59-A6C34878D82A}">
                    <a16:rowId xmlns:a16="http://schemas.microsoft.com/office/drawing/2014/main" val="10004"/>
                  </a:ext>
                </a:extLst>
              </a:tr>
              <a:tr h="318125">
                <a:tc>
                  <a:txBody>
                    <a:bodyPr/>
                    <a:lstStyle/>
                    <a:p>
                      <a:pPr marL="0" marR="0" lvl="0" indent="0" algn="ctr" rtl="0">
                        <a:lnSpc>
                          <a:spcPct val="100000"/>
                        </a:lnSpc>
                        <a:spcBef>
                          <a:spcPts val="0"/>
                        </a:spcBef>
                        <a:spcAft>
                          <a:spcPts val="0"/>
                        </a:spcAft>
                        <a:buNone/>
                      </a:pPr>
                      <a:r>
                        <a:rPr lang="en" sz="900" u="none" strike="noStrike" cap="none"/>
                        <a:t>Highly unlikely</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000" u="none" strike="noStrike" cap="none"/>
                        <a:t>0.1% of the time. Hardly going to happen during the project</a:t>
                      </a:r>
                      <a:endParaRPr sz="10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5"/>
                  </a:ext>
                </a:extLst>
              </a:tr>
            </a:tbl>
          </a:graphicData>
        </a:graphic>
      </p:graphicFrame>
      <p:graphicFrame>
        <p:nvGraphicFramePr>
          <p:cNvPr id="2577" name="Google Shape;2577;p26"/>
          <p:cNvGraphicFramePr/>
          <p:nvPr/>
        </p:nvGraphicFramePr>
        <p:xfrm>
          <a:off x="117166" y="1076632"/>
          <a:ext cx="3948425" cy="2759675"/>
        </p:xfrm>
        <a:graphic>
          <a:graphicData uri="http://schemas.openxmlformats.org/drawingml/2006/table">
            <a:tbl>
              <a:tblPr>
                <a:noFill/>
                <a:tableStyleId>{32D51E60-4B94-4D51-8DA3-DEBED765DCB3}</a:tableStyleId>
              </a:tblPr>
              <a:tblGrid>
                <a:gridCol w="212600">
                  <a:extLst>
                    <a:ext uri="{9D8B030D-6E8A-4147-A177-3AD203B41FA5}">
                      <a16:colId xmlns:a16="http://schemas.microsoft.com/office/drawing/2014/main" val="20000"/>
                    </a:ext>
                  </a:extLst>
                </a:gridCol>
                <a:gridCol w="425225">
                  <a:extLst>
                    <a:ext uri="{9D8B030D-6E8A-4147-A177-3AD203B41FA5}">
                      <a16:colId xmlns:a16="http://schemas.microsoft.com/office/drawing/2014/main" val="20001"/>
                    </a:ext>
                  </a:extLst>
                </a:gridCol>
                <a:gridCol w="425225">
                  <a:extLst>
                    <a:ext uri="{9D8B030D-6E8A-4147-A177-3AD203B41FA5}">
                      <a16:colId xmlns:a16="http://schemas.microsoft.com/office/drawing/2014/main" val="20002"/>
                    </a:ext>
                  </a:extLst>
                </a:gridCol>
                <a:gridCol w="577075">
                  <a:extLst>
                    <a:ext uri="{9D8B030D-6E8A-4147-A177-3AD203B41FA5}">
                      <a16:colId xmlns:a16="http://schemas.microsoft.com/office/drawing/2014/main" val="20003"/>
                    </a:ext>
                  </a:extLst>
                </a:gridCol>
                <a:gridCol w="577075">
                  <a:extLst>
                    <a:ext uri="{9D8B030D-6E8A-4147-A177-3AD203B41FA5}">
                      <a16:colId xmlns:a16="http://schemas.microsoft.com/office/drawing/2014/main" val="20004"/>
                    </a:ext>
                  </a:extLst>
                </a:gridCol>
                <a:gridCol w="577075">
                  <a:extLst>
                    <a:ext uri="{9D8B030D-6E8A-4147-A177-3AD203B41FA5}">
                      <a16:colId xmlns:a16="http://schemas.microsoft.com/office/drawing/2014/main" val="20005"/>
                    </a:ext>
                  </a:extLst>
                </a:gridCol>
                <a:gridCol w="577075">
                  <a:extLst>
                    <a:ext uri="{9D8B030D-6E8A-4147-A177-3AD203B41FA5}">
                      <a16:colId xmlns:a16="http://schemas.microsoft.com/office/drawing/2014/main" val="20006"/>
                    </a:ext>
                  </a:extLst>
                </a:gridCol>
                <a:gridCol w="577075">
                  <a:extLst>
                    <a:ext uri="{9D8B030D-6E8A-4147-A177-3AD203B41FA5}">
                      <a16:colId xmlns:a16="http://schemas.microsoft.com/office/drawing/2014/main" val="20007"/>
                    </a:ext>
                  </a:extLst>
                </a:gridCol>
              </a:tblGrid>
              <a:tr h="279975">
                <a:tc>
                  <a:txBody>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txBody>
                  <a:tcPr marL="4775" marR="4775" marT="4775" marB="0" anchor="b"/>
                </a:tc>
                <a:tc gridSpan="5">
                  <a:txBody>
                    <a:bodyPr/>
                    <a:lstStyle/>
                    <a:p>
                      <a:pPr marL="0" marR="0" lvl="0" indent="0" algn="ctr" rtl="0">
                        <a:lnSpc>
                          <a:spcPct val="100000"/>
                        </a:lnSpc>
                        <a:spcBef>
                          <a:spcPts val="0"/>
                        </a:spcBef>
                        <a:spcAft>
                          <a:spcPts val="0"/>
                        </a:spcAft>
                        <a:buNone/>
                      </a:pPr>
                      <a:r>
                        <a:rPr lang="en" sz="1100" u="none" strike="noStrike" cap="none"/>
                        <a:t>Consequence</a:t>
                      </a:r>
                      <a:endParaRPr sz="1100" b="0" i="0" u="none" strike="noStrike" cap="none">
                        <a:solidFill>
                          <a:srgbClr val="000000"/>
                        </a:solidFill>
                        <a:latin typeface="Arial"/>
                        <a:ea typeface="Arial"/>
                        <a:cs typeface="Arial"/>
                        <a:sym typeface="Arial"/>
                      </a:endParaRPr>
                    </a:p>
                  </a:txBody>
                  <a:tcPr marL="4775" marR="4775" marT="4775"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79975">
                <a:tc>
                  <a:txBody>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ctr" rtl="0">
                        <a:lnSpc>
                          <a:spcPct val="100000"/>
                        </a:lnSpc>
                        <a:spcBef>
                          <a:spcPts val="0"/>
                        </a:spcBef>
                        <a:spcAft>
                          <a:spcPts val="0"/>
                        </a:spcAft>
                        <a:buNone/>
                      </a:pPr>
                      <a:r>
                        <a:rPr lang="en" sz="1600" u="none" strike="noStrike" cap="none"/>
                        <a:t>1</a:t>
                      </a: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ctr" rtl="0">
                        <a:lnSpc>
                          <a:spcPct val="100000"/>
                        </a:lnSpc>
                        <a:spcBef>
                          <a:spcPts val="0"/>
                        </a:spcBef>
                        <a:spcAft>
                          <a:spcPts val="0"/>
                        </a:spcAft>
                        <a:buNone/>
                      </a:pPr>
                      <a:r>
                        <a:rPr lang="en" sz="1600" u="none" strike="noStrike" cap="none"/>
                        <a:t>2</a:t>
                      </a: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ctr" rtl="0">
                        <a:lnSpc>
                          <a:spcPct val="100000"/>
                        </a:lnSpc>
                        <a:spcBef>
                          <a:spcPts val="0"/>
                        </a:spcBef>
                        <a:spcAft>
                          <a:spcPts val="0"/>
                        </a:spcAft>
                        <a:buNone/>
                      </a:pPr>
                      <a:r>
                        <a:rPr lang="en" sz="1600" u="none" strike="noStrike" cap="none"/>
                        <a:t>3</a:t>
                      </a: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ctr" rtl="0">
                        <a:lnSpc>
                          <a:spcPct val="100000"/>
                        </a:lnSpc>
                        <a:spcBef>
                          <a:spcPts val="0"/>
                        </a:spcBef>
                        <a:spcAft>
                          <a:spcPts val="0"/>
                        </a:spcAft>
                        <a:buNone/>
                      </a:pPr>
                      <a:r>
                        <a:rPr lang="en" sz="1600" u="none" strike="noStrike" cap="none"/>
                        <a:t>4</a:t>
                      </a: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ctr" rtl="0">
                        <a:lnSpc>
                          <a:spcPct val="100000"/>
                        </a:lnSpc>
                        <a:spcBef>
                          <a:spcPts val="0"/>
                        </a:spcBef>
                        <a:spcAft>
                          <a:spcPts val="0"/>
                        </a:spcAft>
                        <a:buNone/>
                      </a:pPr>
                      <a:r>
                        <a:rPr lang="en" sz="1600" u="none" strike="noStrike" cap="none"/>
                        <a:t>5</a:t>
                      </a:r>
                      <a:endParaRPr sz="1600" b="0" i="0" u="none" strike="noStrike" cap="none">
                        <a:solidFill>
                          <a:srgbClr val="000000"/>
                        </a:solidFill>
                        <a:latin typeface="Arial"/>
                        <a:ea typeface="Arial"/>
                        <a:cs typeface="Arial"/>
                        <a:sym typeface="Arial"/>
                      </a:endParaRPr>
                    </a:p>
                  </a:txBody>
                  <a:tcPr marL="4775" marR="4775" marT="4775" marB="0" anchor="b"/>
                </a:tc>
                <a:extLst>
                  <a:ext uri="{0D108BD9-81ED-4DB2-BD59-A6C34878D82A}">
                    <a16:rowId xmlns:a16="http://schemas.microsoft.com/office/drawing/2014/main" val="10001"/>
                  </a:ext>
                </a:extLst>
              </a:tr>
              <a:tr h="279975">
                <a:tc>
                  <a:txBody>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ctr" rtl="0">
                        <a:lnSpc>
                          <a:spcPct val="100000"/>
                        </a:lnSpc>
                        <a:spcBef>
                          <a:spcPts val="0"/>
                        </a:spcBef>
                        <a:spcAft>
                          <a:spcPts val="0"/>
                        </a:spcAft>
                        <a:buNone/>
                      </a:pPr>
                      <a:r>
                        <a:rPr lang="en" sz="900" u="none" strike="noStrike" cap="none"/>
                        <a:t>Minimal</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900" u="none" strike="noStrike" cap="none"/>
                        <a:t>Minor</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900" u="none" strike="noStrike" cap="none"/>
                        <a:t>Moderate</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900" u="none" strike="noStrike" cap="none"/>
                        <a:t>Major</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800" u="none" strike="noStrike" cap="none"/>
                        <a:t>Catastrophic</a:t>
                      </a:r>
                      <a:endParaRPr sz="8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2"/>
                  </a:ext>
                </a:extLst>
              </a:tr>
              <a:tr h="383950">
                <a:tc rowSpan="5">
                  <a:txBody>
                    <a:bodyPr/>
                    <a:lstStyle/>
                    <a:p>
                      <a:pPr marL="0" marR="0" lvl="0" indent="0" algn="ctr" rtl="0">
                        <a:lnSpc>
                          <a:spcPct val="100000"/>
                        </a:lnSpc>
                        <a:spcBef>
                          <a:spcPts val="0"/>
                        </a:spcBef>
                        <a:spcAft>
                          <a:spcPts val="0"/>
                        </a:spcAft>
                        <a:buNone/>
                      </a:pPr>
                      <a:r>
                        <a:rPr lang="en" sz="1100" u="none" strike="noStrike" cap="none"/>
                        <a:t>Frequency</a:t>
                      </a:r>
                      <a:endParaRPr sz="11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r" rtl="0">
                        <a:lnSpc>
                          <a:spcPct val="100000"/>
                        </a:lnSpc>
                        <a:spcBef>
                          <a:spcPts val="0"/>
                        </a:spcBef>
                        <a:spcAft>
                          <a:spcPts val="0"/>
                        </a:spcAft>
                        <a:buNone/>
                      </a:pPr>
                      <a:r>
                        <a:rPr lang="en" sz="1600" u="none" strike="noStrike" cap="none"/>
                        <a:t>5</a:t>
                      </a: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ctr" rtl="0">
                        <a:lnSpc>
                          <a:spcPct val="100000"/>
                        </a:lnSpc>
                        <a:spcBef>
                          <a:spcPts val="0"/>
                        </a:spcBef>
                        <a:spcAft>
                          <a:spcPts val="0"/>
                        </a:spcAft>
                        <a:buNone/>
                      </a:pPr>
                      <a:r>
                        <a:rPr lang="en" sz="900" u="none" strike="noStrike" cap="none"/>
                        <a:t>Almost certain</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5</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10</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15</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20</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25</a:t>
                      </a:r>
                      <a:endParaRPr sz="16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3"/>
                  </a:ext>
                </a:extLst>
              </a:tr>
              <a:tr h="383950">
                <a:tc vMerge="1">
                  <a:txBody>
                    <a:bodyPr/>
                    <a:lstStyle/>
                    <a:p>
                      <a:endParaRPr lang="zh-CN"/>
                    </a:p>
                  </a:txBody>
                  <a:tcPr/>
                </a:tc>
                <a:tc>
                  <a:txBody>
                    <a:bodyPr/>
                    <a:lstStyle/>
                    <a:p>
                      <a:pPr marL="0" marR="0" lvl="0" indent="0" algn="r" rtl="0">
                        <a:lnSpc>
                          <a:spcPct val="100000"/>
                        </a:lnSpc>
                        <a:spcBef>
                          <a:spcPts val="0"/>
                        </a:spcBef>
                        <a:spcAft>
                          <a:spcPts val="0"/>
                        </a:spcAft>
                        <a:buNone/>
                      </a:pPr>
                      <a:r>
                        <a:rPr lang="en" sz="1600" u="none" strike="noStrike" cap="none"/>
                        <a:t>4</a:t>
                      </a: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ctr" rtl="0">
                        <a:lnSpc>
                          <a:spcPct val="100000"/>
                        </a:lnSpc>
                        <a:spcBef>
                          <a:spcPts val="0"/>
                        </a:spcBef>
                        <a:spcAft>
                          <a:spcPts val="0"/>
                        </a:spcAft>
                        <a:buNone/>
                      </a:pPr>
                      <a:r>
                        <a:rPr lang="en" sz="900" u="none" strike="noStrike" cap="none"/>
                        <a:t>Likely</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4</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8</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12</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16</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20</a:t>
                      </a:r>
                      <a:endParaRPr sz="16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4"/>
                  </a:ext>
                </a:extLst>
              </a:tr>
              <a:tr h="383950">
                <a:tc vMerge="1">
                  <a:txBody>
                    <a:bodyPr/>
                    <a:lstStyle/>
                    <a:p>
                      <a:endParaRPr lang="zh-CN"/>
                    </a:p>
                  </a:txBody>
                  <a:tcPr/>
                </a:tc>
                <a:tc>
                  <a:txBody>
                    <a:bodyPr/>
                    <a:lstStyle/>
                    <a:p>
                      <a:pPr marL="0" marR="0" lvl="0" indent="0" algn="r" rtl="0">
                        <a:lnSpc>
                          <a:spcPct val="100000"/>
                        </a:lnSpc>
                        <a:spcBef>
                          <a:spcPts val="0"/>
                        </a:spcBef>
                        <a:spcAft>
                          <a:spcPts val="0"/>
                        </a:spcAft>
                        <a:buNone/>
                      </a:pPr>
                      <a:r>
                        <a:rPr lang="en" sz="1600" u="none" strike="noStrike" cap="none"/>
                        <a:t>3</a:t>
                      </a: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ctr" rtl="0">
                        <a:lnSpc>
                          <a:spcPct val="100000"/>
                        </a:lnSpc>
                        <a:spcBef>
                          <a:spcPts val="0"/>
                        </a:spcBef>
                        <a:spcAft>
                          <a:spcPts val="0"/>
                        </a:spcAft>
                        <a:buNone/>
                      </a:pPr>
                      <a:r>
                        <a:rPr lang="en" sz="900" u="none" strike="noStrike" cap="none"/>
                        <a:t>Possible</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3</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6</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9</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12</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15</a:t>
                      </a:r>
                      <a:endParaRPr sz="16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5"/>
                  </a:ext>
                </a:extLst>
              </a:tr>
              <a:tr h="383950">
                <a:tc vMerge="1">
                  <a:txBody>
                    <a:bodyPr/>
                    <a:lstStyle/>
                    <a:p>
                      <a:endParaRPr lang="zh-CN"/>
                    </a:p>
                  </a:txBody>
                  <a:tcPr/>
                </a:tc>
                <a:tc>
                  <a:txBody>
                    <a:bodyPr/>
                    <a:lstStyle/>
                    <a:p>
                      <a:pPr marL="0" marR="0" lvl="0" indent="0" algn="r" rtl="0">
                        <a:lnSpc>
                          <a:spcPct val="100000"/>
                        </a:lnSpc>
                        <a:spcBef>
                          <a:spcPts val="0"/>
                        </a:spcBef>
                        <a:spcAft>
                          <a:spcPts val="0"/>
                        </a:spcAft>
                        <a:buNone/>
                      </a:pPr>
                      <a:r>
                        <a:rPr lang="en" sz="1600" u="none" strike="noStrike" cap="none"/>
                        <a:t>2</a:t>
                      </a: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ctr" rtl="0">
                        <a:lnSpc>
                          <a:spcPct val="100000"/>
                        </a:lnSpc>
                        <a:spcBef>
                          <a:spcPts val="0"/>
                        </a:spcBef>
                        <a:spcAft>
                          <a:spcPts val="0"/>
                        </a:spcAft>
                        <a:buNone/>
                      </a:pPr>
                      <a:r>
                        <a:rPr lang="en" sz="900" u="none" strike="noStrike" cap="none"/>
                        <a:t>Unlikely</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2</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4</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6</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8</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10</a:t>
                      </a:r>
                      <a:endParaRPr sz="16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6"/>
                  </a:ext>
                </a:extLst>
              </a:tr>
              <a:tr h="383950">
                <a:tc vMerge="1">
                  <a:txBody>
                    <a:bodyPr/>
                    <a:lstStyle/>
                    <a:p>
                      <a:endParaRPr lang="zh-CN"/>
                    </a:p>
                  </a:txBody>
                  <a:tcPr/>
                </a:tc>
                <a:tc>
                  <a:txBody>
                    <a:bodyPr/>
                    <a:lstStyle/>
                    <a:p>
                      <a:pPr marL="0" marR="0" lvl="0" indent="0" algn="r" rtl="0">
                        <a:lnSpc>
                          <a:spcPct val="100000"/>
                        </a:lnSpc>
                        <a:spcBef>
                          <a:spcPts val="0"/>
                        </a:spcBef>
                        <a:spcAft>
                          <a:spcPts val="0"/>
                        </a:spcAft>
                        <a:buNone/>
                      </a:pPr>
                      <a:r>
                        <a:rPr lang="en" sz="1600" u="none" strike="noStrike" cap="none"/>
                        <a:t>1</a:t>
                      </a:r>
                      <a:endParaRPr sz="1600" b="0" i="0" u="none" strike="noStrike" cap="none">
                        <a:solidFill>
                          <a:srgbClr val="000000"/>
                        </a:solidFill>
                        <a:latin typeface="Arial"/>
                        <a:ea typeface="Arial"/>
                        <a:cs typeface="Arial"/>
                        <a:sym typeface="Arial"/>
                      </a:endParaRPr>
                    </a:p>
                  </a:txBody>
                  <a:tcPr marL="4775" marR="4775" marT="4775" marB="0" anchor="b"/>
                </a:tc>
                <a:tc>
                  <a:txBody>
                    <a:bodyPr/>
                    <a:lstStyle/>
                    <a:p>
                      <a:pPr marL="0" marR="0" lvl="0" indent="0" algn="ctr" rtl="0">
                        <a:lnSpc>
                          <a:spcPct val="100000"/>
                        </a:lnSpc>
                        <a:spcBef>
                          <a:spcPts val="0"/>
                        </a:spcBef>
                        <a:spcAft>
                          <a:spcPts val="0"/>
                        </a:spcAft>
                        <a:buNone/>
                      </a:pPr>
                      <a:r>
                        <a:rPr lang="en" sz="900" u="none" strike="noStrike" cap="none"/>
                        <a:t>Highly unlikely</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1</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2</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3</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4</a:t>
                      </a:r>
                      <a:endParaRPr sz="16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600" u="none" strike="noStrike" cap="none"/>
                        <a:t>5</a:t>
                      </a:r>
                      <a:endParaRPr sz="16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7"/>
                  </a:ext>
                </a:extLst>
              </a:tr>
            </a:tbl>
          </a:graphicData>
        </a:graphic>
      </p:graphicFrame>
      <p:graphicFrame>
        <p:nvGraphicFramePr>
          <p:cNvPr id="2578" name="Google Shape;2578;p26"/>
          <p:cNvGraphicFramePr/>
          <p:nvPr/>
        </p:nvGraphicFramePr>
        <p:xfrm>
          <a:off x="4448892" y="3032939"/>
          <a:ext cx="4356100" cy="1767150"/>
        </p:xfrm>
        <a:graphic>
          <a:graphicData uri="http://schemas.openxmlformats.org/drawingml/2006/table">
            <a:tbl>
              <a:tblPr>
                <a:noFill/>
                <a:tableStyleId>{32D51E60-4B94-4D51-8DA3-DEBED765DCB3}</a:tableStyleId>
              </a:tblPr>
              <a:tblGrid>
                <a:gridCol w="741875">
                  <a:extLst>
                    <a:ext uri="{9D8B030D-6E8A-4147-A177-3AD203B41FA5}">
                      <a16:colId xmlns:a16="http://schemas.microsoft.com/office/drawing/2014/main" val="20000"/>
                    </a:ext>
                  </a:extLst>
                </a:gridCol>
                <a:gridCol w="3614225">
                  <a:extLst>
                    <a:ext uri="{9D8B030D-6E8A-4147-A177-3AD203B41FA5}">
                      <a16:colId xmlns:a16="http://schemas.microsoft.com/office/drawing/2014/main" val="20001"/>
                    </a:ext>
                  </a:extLst>
                </a:gridCol>
              </a:tblGrid>
              <a:tr h="176525">
                <a:tc gridSpan="2">
                  <a:txBody>
                    <a:bodyPr/>
                    <a:lstStyle/>
                    <a:p>
                      <a:pPr marL="0" marR="0" lvl="0" indent="0" algn="ctr" rtl="0">
                        <a:lnSpc>
                          <a:spcPct val="100000"/>
                        </a:lnSpc>
                        <a:spcBef>
                          <a:spcPts val="0"/>
                        </a:spcBef>
                        <a:spcAft>
                          <a:spcPts val="0"/>
                        </a:spcAft>
                        <a:buNone/>
                      </a:pPr>
                      <a:r>
                        <a:rPr lang="en" sz="1100" u="none" strike="noStrike" cap="none"/>
                        <a:t>Consequence Definitions</a:t>
                      </a:r>
                      <a:endParaRPr sz="1100" b="0" i="0" u="none" strike="noStrike" cap="none">
                        <a:solidFill>
                          <a:srgbClr val="000000"/>
                        </a:solidFill>
                        <a:latin typeface="Arial"/>
                        <a:ea typeface="Arial"/>
                        <a:cs typeface="Arial"/>
                        <a:sym typeface="Arial"/>
                      </a:endParaRPr>
                    </a:p>
                  </a:txBody>
                  <a:tcPr marL="4775" marR="4775" marT="4775" marB="0" anchor="b"/>
                </a:tc>
                <a:tc hMerge="1">
                  <a:txBody>
                    <a:bodyPr/>
                    <a:lstStyle/>
                    <a:p>
                      <a:endParaRPr lang="zh-CN"/>
                    </a:p>
                  </a:txBody>
                  <a:tcPr/>
                </a:tc>
                <a:extLst>
                  <a:ext uri="{0D108BD9-81ED-4DB2-BD59-A6C34878D82A}">
                    <a16:rowId xmlns:a16="http://schemas.microsoft.com/office/drawing/2014/main" val="10000"/>
                  </a:ext>
                </a:extLst>
              </a:tr>
              <a:tr h="318125">
                <a:tc>
                  <a:txBody>
                    <a:bodyPr/>
                    <a:lstStyle/>
                    <a:p>
                      <a:pPr marL="0" marR="0" lvl="0" indent="0" algn="ctr" rtl="0">
                        <a:lnSpc>
                          <a:spcPct val="100000"/>
                        </a:lnSpc>
                        <a:spcBef>
                          <a:spcPts val="0"/>
                        </a:spcBef>
                        <a:spcAft>
                          <a:spcPts val="0"/>
                        </a:spcAft>
                        <a:buNone/>
                      </a:pPr>
                      <a:r>
                        <a:rPr lang="en" sz="900" u="none" strike="noStrike" cap="none"/>
                        <a:t>Catastrophic</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900" u="none" strike="noStrike" cap="none"/>
                        <a:t>Cancellation of the project and loss of all fundings. Serious damage to members.</a:t>
                      </a:r>
                      <a:endParaRPr sz="9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1"/>
                  </a:ext>
                </a:extLst>
              </a:tr>
              <a:tr h="318125">
                <a:tc>
                  <a:txBody>
                    <a:bodyPr/>
                    <a:lstStyle/>
                    <a:p>
                      <a:pPr marL="0" marR="0" lvl="0" indent="0" algn="ctr" rtl="0">
                        <a:lnSpc>
                          <a:spcPct val="100000"/>
                        </a:lnSpc>
                        <a:spcBef>
                          <a:spcPts val="0"/>
                        </a:spcBef>
                        <a:spcAft>
                          <a:spcPts val="0"/>
                        </a:spcAft>
                        <a:buNone/>
                      </a:pPr>
                      <a:r>
                        <a:rPr lang="en" sz="900" u="none" strike="noStrike" cap="none"/>
                        <a:t>Major</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800" u="none" strike="noStrike" cap="none"/>
                        <a:t>One month of project delay. Loss of main fundings. Damage to members.</a:t>
                      </a:r>
                      <a:endParaRPr sz="8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2"/>
                  </a:ext>
                </a:extLst>
              </a:tr>
              <a:tr h="318125">
                <a:tc>
                  <a:txBody>
                    <a:bodyPr/>
                    <a:lstStyle/>
                    <a:p>
                      <a:pPr marL="0" marR="0" lvl="0" indent="0" algn="ctr" rtl="0">
                        <a:lnSpc>
                          <a:spcPct val="100000"/>
                        </a:lnSpc>
                        <a:spcBef>
                          <a:spcPts val="0"/>
                        </a:spcBef>
                        <a:spcAft>
                          <a:spcPts val="0"/>
                        </a:spcAft>
                        <a:buNone/>
                      </a:pPr>
                      <a:r>
                        <a:rPr lang="en" sz="900" u="none" strike="noStrike" cap="none"/>
                        <a:t>Moderate</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900" u="none" strike="noStrike" cap="none"/>
                        <a:t>One week of delay. Loss of half fundings. Small injury to members.</a:t>
                      </a:r>
                      <a:endParaRPr sz="9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3"/>
                  </a:ext>
                </a:extLst>
              </a:tr>
              <a:tr h="318125">
                <a:tc>
                  <a:txBody>
                    <a:bodyPr/>
                    <a:lstStyle/>
                    <a:p>
                      <a:pPr marL="0" marR="0" lvl="0" indent="0" algn="ctr" rtl="0">
                        <a:lnSpc>
                          <a:spcPct val="100000"/>
                        </a:lnSpc>
                        <a:spcBef>
                          <a:spcPts val="0"/>
                        </a:spcBef>
                        <a:spcAft>
                          <a:spcPts val="0"/>
                        </a:spcAft>
                        <a:buNone/>
                      </a:pPr>
                      <a:r>
                        <a:rPr lang="en" sz="900" u="none" strike="noStrike" cap="none"/>
                        <a:t>Minor</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1000" u="none" strike="noStrike" cap="none"/>
                        <a:t>2-3 days of delay. Loss of minor fundings. No significant injury.</a:t>
                      </a:r>
                      <a:endParaRPr sz="10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4"/>
                  </a:ext>
                </a:extLst>
              </a:tr>
              <a:tr h="318125">
                <a:tc>
                  <a:txBody>
                    <a:bodyPr/>
                    <a:lstStyle/>
                    <a:p>
                      <a:pPr marL="0" marR="0" lvl="0" indent="0" algn="ctr" rtl="0">
                        <a:lnSpc>
                          <a:spcPct val="100000"/>
                        </a:lnSpc>
                        <a:spcBef>
                          <a:spcPts val="0"/>
                        </a:spcBef>
                        <a:spcAft>
                          <a:spcPts val="0"/>
                        </a:spcAft>
                        <a:buNone/>
                      </a:pPr>
                      <a:r>
                        <a:rPr lang="en" sz="900" u="none" strike="noStrike" cap="none"/>
                        <a:t>Insignificant</a:t>
                      </a:r>
                      <a:endParaRPr sz="900" b="0" i="0" u="none" strike="noStrike" cap="none">
                        <a:solidFill>
                          <a:srgbClr val="000000"/>
                        </a:solidFill>
                        <a:latin typeface="Arial"/>
                        <a:ea typeface="Arial"/>
                        <a:cs typeface="Arial"/>
                        <a:sym typeface="Arial"/>
                      </a:endParaRPr>
                    </a:p>
                  </a:txBody>
                  <a:tcPr marL="4775" marR="4775" marT="4775" marB="0" anchor="ctr"/>
                </a:tc>
                <a:tc>
                  <a:txBody>
                    <a:bodyPr/>
                    <a:lstStyle/>
                    <a:p>
                      <a:pPr marL="0" marR="0" lvl="0" indent="0" algn="ctr" rtl="0">
                        <a:lnSpc>
                          <a:spcPct val="100000"/>
                        </a:lnSpc>
                        <a:spcBef>
                          <a:spcPts val="0"/>
                        </a:spcBef>
                        <a:spcAft>
                          <a:spcPts val="0"/>
                        </a:spcAft>
                        <a:buNone/>
                      </a:pPr>
                      <a:r>
                        <a:rPr lang="en" sz="900" u="none" strike="noStrike" cap="none"/>
                        <a:t>No delay, loss of fundings less than 10 pounds. No injury at all.</a:t>
                      </a:r>
                      <a:endParaRPr sz="900" b="0" i="0" u="none" strike="noStrike" cap="none">
                        <a:solidFill>
                          <a:srgbClr val="000000"/>
                        </a:solidFill>
                        <a:latin typeface="Arial"/>
                        <a:ea typeface="Arial"/>
                        <a:cs typeface="Arial"/>
                        <a:sym typeface="Arial"/>
                      </a:endParaRPr>
                    </a:p>
                  </a:txBody>
                  <a:tcPr marL="4775" marR="4775" marT="4775" marB="0" anchor="ctr"/>
                </a:tc>
                <a:extLst>
                  <a:ext uri="{0D108BD9-81ED-4DB2-BD59-A6C34878D82A}">
                    <a16:rowId xmlns:a16="http://schemas.microsoft.com/office/drawing/2014/main" val="10005"/>
                  </a:ext>
                </a:extLst>
              </a:tr>
            </a:tbl>
          </a:graphicData>
        </a:graphic>
      </p:graphicFrame>
      <p:pic>
        <p:nvPicPr>
          <p:cNvPr id="5" name="Audio 4">
            <a:hlinkClick r:id="" action="ppaction://media"/>
            <a:extLst>
              <a:ext uri="{FF2B5EF4-FFF2-40B4-BE49-F238E27FC236}">
                <a16:creationId xmlns:a16="http://schemas.microsoft.com/office/drawing/2014/main" id="{B005C7E9-133D-6E0E-1E30-E56089B345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2556"/>
    </mc:Choice>
    <mc:Fallback>
      <p:transition spd="slow" advTm="12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sp>
        <p:nvSpPr>
          <p:cNvPr id="2583" name="Google Shape;2583;p27"/>
          <p:cNvSpPr txBox="1">
            <a:spLocks noGrp="1"/>
          </p:cNvSpPr>
          <p:nvPr>
            <p:ph type="title"/>
          </p:nvPr>
        </p:nvSpPr>
        <p:spPr>
          <a:xfrm>
            <a:off x="801975" y="10965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Risk assessment form </a:t>
            </a:r>
            <a:endParaRPr/>
          </a:p>
        </p:txBody>
      </p:sp>
      <p:pic>
        <p:nvPicPr>
          <p:cNvPr id="2584" name="Google Shape;2584;p27"/>
          <p:cNvPicPr preferRelativeResize="0"/>
          <p:nvPr/>
        </p:nvPicPr>
        <p:blipFill>
          <a:blip r:embed="rId5">
            <a:alphaModFix/>
          </a:blip>
          <a:stretch>
            <a:fillRect/>
          </a:stretch>
        </p:blipFill>
        <p:spPr>
          <a:xfrm>
            <a:off x="152400" y="739650"/>
            <a:ext cx="8839203" cy="4126287"/>
          </a:xfrm>
          <a:prstGeom prst="rect">
            <a:avLst/>
          </a:prstGeom>
          <a:noFill/>
          <a:ln>
            <a:noFill/>
          </a:ln>
        </p:spPr>
      </p:pic>
      <p:pic>
        <p:nvPicPr>
          <p:cNvPr id="9" name="Audio 8">
            <a:hlinkClick r:id="" action="ppaction://media"/>
            <a:extLst>
              <a:ext uri="{FF2B5EF4-FFF2-40B4-BE49-F238E27FC236}">
                <a16:creationId xmlns:a16="http://schemas.microsoft.com/office/drawing/2014/main" id="{A6B0A8D7-1000-C35B-6D72-A3A36DCC15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509"/>
    </mc:Choice>
    <mc:Fallback>
      <p:transition spd="slow" advTm="16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3"/>
          <p:cNvSpPr txBox="1">
            <a:spLocks noGrp="1"/>
          </p:cNvSpPr>
          <p:nvPr>
            <p:ph type="title"/>
          </p:nvPr>
        </p:nvSpPr>
        <p:spPr>
          <a:xfrm>
            <a:off x="4063762" y="2309550"/>
            <a:ext cx="4030500" cy="904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Overview</a:t>
            </a:r>
            <a:endParaRPr/>
          </a:p>
        </p:txBody>
      </p:sp>
      <p:sp>
        <p:nvSpPr>
          <p:cNvPr id="2353" name="Google Shape;2353;p3"/>
          <p:cNvSpPr txBox="1">
            <a:spLocks noGrp="1"/>
          </p:cNvSpPr>
          <p:nvPr>
            <p:ph type="title" idx="2"/>
          </p:nvPr>
        </p:nvSpPr>
        <p:spPr>
          <a:xfrm>
            <a:off x="5548308" y="1494475"/>
            <a:ext cx="1061400" cy="719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01</a:t>
            </a:r>
            <a:endParaRPr/>
          </a:p>
        </p:txBody>
      </p:sp>
      <p:pic>
        <p:nvPicPr>
          <p:cNvPr id="2354" name="Google Shape;2354;p3"/>
          <p:cNvPicPr preferRelativeResize="0">
            <a:picLocks noGrp="1"/>
          </p:cNvPicPr>
          <p:nvPr>
            <p:ph type="pic" idx="3"/>
          </p:nvPr>
        </p:nvPicPr>
        <p:blipFill rotWithShape="1">
          <a:blip r:embed="rId5">
            <a:alphaModFix/>
          </a:blip>
          <a:srcRect l="22886" r="22892"/>
          <a:stretch/>
        </p:blipFill>
        <p:spPr>
          <a:xfrm>
            <a:off x="958388" y="986850"/>
            <a:ext cx="2579101" cy="3169799"/>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pic>
      <p:grpSp>
        <p:nvGrpSpPr>
          <p:cNvPr id="2355" name="Google Shape;2355;p3"/>
          <p:cNvGrpSpPr/>
          <p:nvPr/>
        </p:nvGrpSpPr>
        <p:grpSpPr>
          <a:xfrm>
            <a:off x="5809975" y="1020650"/>
            <a:ext cx="538025" cy="157800"/>
            <a:chOff x="2575325" y="1348650"/>
            <a:chExt cx="538025" cy="157800"/>
          </a:xfrm>
        </p:grpSpPr>
        <p:sp>
          <p:nvSpPr>
            <p:cNvPr id="2356" name="Google Shape;2356;p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 name="Audio 12">
            <a:hlinkClick r:id="" action="ppaction://media"/>
            <a:extLst>
              <a:ext uri="{FF2B5EF4-FFF2-40B4-BE49-F238E27FC236}">
                <a16:creationId xmlns:a16="http://schemas.microsoft.com/office/drawing/2014/main" id="{0F027443-C2FA-BAAC-4C66-9F405D23C42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2500"/>
    </mc:Choice>
    <mc:Fallback>
      <p:transition spd="slow" advTm="1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g239319620da_9_14"/>
          <p:cNvSpPr txBox="1">
            <a:spLocks noGrp="1"/>
          </p:cNvSpPr>
          <p:nvPr>
            <p:ph type="title"/>
          </p:nvPr>
        </p:nvSpPr>
        <p:spPr>
          <a:xfrm>
            <a:off x="801975" y="10965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Risk assessment form </a:t>
            </a:r>
            <a:endParaRPr/>
          </a:p>
        </p:txBody>
      </p:sp>
      <p:pic>
        <p:nvPicPr>
          <p:cNvPr id="2590" name="Google Shape;2590;g239319620da_9_14"/>
          <p:cNvPicPr preferRelativeResize="0"/>
          <p:nvPr/>
        </p:nvPicPr>
        <p:blipFill>
          <a:blip r:embed="rId5">
            <a:alphaModFix/>
          </a:blip>
          <a:stretch>
            <a:fillRect/>
          </a:stretch>
        </p:blipFill>
        <p:spPr>
          <a:xfrm>
            <a:off x="152400" y="739650"/>
            <a:ext cx="8718409" cy="4251449"/>
          </a:xfrm>
          <a:prstGeom prst="rect">
            <a:avLst/>
          </a:prstGeom>
          <a:noFill/>
          <a:ln>
            <a:noFill/>
          </a:ln>
        </p:spPr>
      </p:pic>
      <p:pic>
        <p:nvPicPr>
          <p:cNvPr id="9" name="Audio 8">
            <a:hlinkClick r:id="" action="ppaction://media"/>
            <a:extLst>
              <a:ext uri="{FF2B5EF4-FFF2-40B4-BE49-F238E27FC236}">
                <a16:creationId xmlns:a16="http://schemas.microsoft.com/office/drawing/2014/main" id="{F7F8D001-2C3B-D6A6-77DD-D9329401D92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301"/>
    </mc:Choice>
    <mc:Fallback>
      <p:transition spd="slow" advTm="15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5" name="Google Shape;2595;p28"/>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Findings and Prevention of the Risks</a:t>
            </a:r>
            <a:endParaRPr/>
          </a:p>
        </p:txBody>
      </p:sp>
      <p:sp>
        <p:nvSpPr>
          <p:cNvPr id="2596" name="Google Shape;2596;p28"/>
          <p:cNvSpPr txBox="1">
            <a:spLocks noGrp="1"/>
          </p:cNvSpPr>
          <p:nvPr>
            <p:ph type="subTitle" idx="1"/>
          </p:nvPr>
        </p:nvSpPr>
        <p:spPr>
          <a:xfrm>
            <a:off x="720000" y="1947150"/>
            <a:ext cx="3852000" cy="20775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sz="1600"/>
              <a:t>Highly likely to occur due to lack of developer.</a:t>
            </a:r>
            <a:endParaRPr sz="1600"/>
          </a:p>
          <a:p>
            <a:pPr marL="457200" lvl="0" indent="-330200" algn="l" rtl="0">
              <a:lnSpc>
                <a:spcPct val="115000"/>
              </a:lnSpc>
              <a:spcBef>
                <a:spcPts val="0"/>
              </a:spcBef>
              <a:spcAft>
                <a:spcPts val="0"/>
              </a:spcAft>
              <a:buSzPts val="1600"/>
              <a:buChar char="●"/>
            </a:pPr>
            <a:r>
              <a:rPr lang="en" sz="1600"/>
              <a:t>Delay the hardware and software design process(critical path)</a:t>
            </a:r>
            <a:endParaRPr sz="1600"/>
          </a:p>
          <a:p>
            <a:pPr marL="457200" lvl="0" indent="-336550" algn="l" rtl="0">
              <a:lnSpc>
                <a:spcPct val="115000"/>
              </a:lnSpc>
              <a:spcBef>
                <a:spcPts val="0"/>
              </a:spcBef>
              <a:spcAft>
                <a:spcPts val="0"/>
              </a:spcAft>
              <a:buSzPts val="1700"/>
              <a:buChar char="●"/>
            </a:pPr>
            <a:r>
              <a:rPr lang="en" sz="1700"/>
              <a:t>Additional health support and supervision to improve efficiency </a:t>
            </a:r>
            <a:endParaRPr sz="1700"/>
          </a:p>
        </p:txBody>
      </p:sp>
      <p:sp>
        <p:nvSpPr>
          <p:cNvPr id="2597" name="Google Shape;2597;p28"/>
          <p:cNvSpPr txBox="1">
            <a:spLocks noGrp="1"/>
          </p:cNvSpPr>
          <p:nvPr>
            <p:ph type="subTitle" idx="3"/>
          </p:nvPr>
        </p:nvSpPr>
        <p:spPr>
          <a:xfrm>
            <a:off x="719988" y="1342225"/>
            <a:ext cx="52188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 Working alone</a:t>
            </a:r>
            <a:endParaRPr sz="1800"/>
          </a:p>
        </p:txBody>
      </p:sp>
      <p:sp>
        <p:nvSpPr>
          <p:cNvPr id="2598" name="Google Shape;2598;p28"/>
          <p:cNvSpPr txBox="1">
            <a:spLocks noGrp="1"/>
          </p:cNvSpPr>
          <p:nvPr>
            <p:ph type="subTitle" idx="3"/>
          </p:nvPr>
        </p:nvSpPr>
        <p:spPr>
          <a:xfrm>
            <a:off x="4776913" y="1342225"/>
            <a:ext cx="52188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Failure in integration</a:t>
            </a:r>
            <a:endParaRPr sz="1800"/>
          </a:p>
        </p:txBody>
      </p:sp>
      <p:sp>
        <p:nvSpPr>
          <p:cNvPr id="2599" name="Google Shape;2599;p28"/>
          <p:cNvSpPr txBox="1">
            <a:spLocks noGrp="1"/>
          </p:cNvSpPr>
          <p:nvPr>
            <p:ph type="subTitle" idx="1"/>
          </p:nvPr>
        </p:nvSpPr>
        <p:spPr>
          <a:xfrm>
            <a:off x="4776925" y="1947150"/>
            <a:ext cx="4367100" cy="20775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sz="1600"/>
              <a:t>Likely to occur because hardware and software design are in parallel. </a:t>
            </a:r>
            <a:endParaRPr sz="1600"/>
          </a:p>
          <a:p>
            <a:pPr marL="457200" lvl="0" indent="-330200" algn="l" rtl="0">
              <a:lnSpc>
                <a:spcPct val="115000"/>
              </a:lnSpc>
              <a:spcBef>
                <a:spcPts val="0"/>
              </a:spcBef>
              <a:spcAft>
                <a:spcPts val="0"/>
              </a:spcAft>
              <a:buSzPts val="1600"/>
              <a:buChar char="●"/>
            </a:pPr>
            <a:r>
              <a:rPr lang="en" sz="1600"/>
              <a:t>Delay the integration process, even need to redesign the software/hardware.</a:t>
            </a:r>
            <a:endParaRPr sz="1600"/>
          </a:p>
          <a:p>
            <a:pPr marL="457200" lvl="0" indent="-336550" algn="l" rtl="0">
              <a:lnSpc>
                <a:spcPct val="115000"/>
              </a:lnSpc>
              <a:spcBef>
                <a:spcPts val="0"/>
              </a:spcBef>
              <a:spcAft>
                <a:spcPts val="0"/>
              </a:spcAft>
              <a:buSzPts val="1700"/>
              <a:buChar char="●"/>
            </a:pPr>
            <a:r>
              <a:rPr lang="en" sz="1700"/>
              <a:t>Test bench for testing and support from hardware group (finish earlier).</a:t>
            </a:r>
            <a:endParaRPr sz="1700"/>
          </a:p>
        </p:txBody>
      </p:sp>
      <p:pic>
        <p:nvPicPr>
          <p:cNvPr id="29" name="Audio 28">
            <a:hlinkClick r:id="" action="ppaction://media"/>
            <a:extLst>
              <a:ext uri="{FF2B5EF4-FFF2-40B4-BE49-F238E27FC236}">
                <a16:creationId xmlns:a16="http://schemas.microsoft.com/office/drawing/2014/main" id="{EB192DB4-A43C-FFD9-1C03-E88BF92D7C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3749"/>
    </mc:Choice>
    <mc:Fallback>
      <p:transition spd="slow" advTm="83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pic>
        <p:nvPicPr>
          <p:cNvPr id="2604" name="Google Shape;2604;p29"/>
          <p:cNvPicPr preferRelativeResize="0">
            <a:picLocks noGrp="1"/>
          </p:cNvPicPr>
          <p:nvPr>
            <p:ph type="pic" idx="3"/>
          </p:nvPr>
        </p:nvPicPr>
        <p:blipFill rotWithShape="1">
          <a:blip r:embed="rId5">
            <a:alphaModFix/>
          </a:blip>
          <a:srcRect l="8380" r="45851"/>
          <a:stretch/>
        </p:blipFill>
        <p:spPr>
          <a:xfrm>
            <a:off x="1133538" y="986850"/>
            <a:ext cx="2579101"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pic>
      <p:sp>
        <p:nvSpPr>
          <p:cNvPr id="2605" name="Google Shape;2605;p29"/>
          <p:cNvSpPr txBox="1">
            <a:spLocks noGrp="1"/>
          </p:cNvSpPr>
          <p:nvPr>
            <p:ph type="title"/>
          </p:nvPr>
        </p:nvSpPr>
        <p:spPr>
          <a:xfrm>
            <a:off x="3956503" y="2199923"/>
            <a:ext cx="5004619" cy="1323841"/>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Conclusion and Reflection</a:t>
            </a:r>
            <a:endParaRPr/>
          </a:p>
        </p:txBody>
      </p:sp>
      <p:sp>
        <p:nvSpPr>
          <p:cNvPr id="2606" name="Google Shape;2606;p29"/>
          <p:cNvSpPr txBox="1">
            <a:spLocks noGrp="1"/>
          </p:cNvSpPr>
          <p:nvPr>
            <p:ph type="title" idx="2"/>
          </p:nvPr>
        </p:nvSpPr>
        <p:spPr>
          <a:xfrm>
            <a:off x="5928113" y="1387550"/>
            <a:ext cx="1061400" cy="719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07</a:t>
            </a:r>
            <a:endParaRPr/>
          </a:p>
        </p:txBody>
      </p:sp>
      <p:pic>
        <p:nvPicPr>
          <p:cNvPr id="4" name="Audio 3">
            <a:hlinkClick r:id="" action="ppaction://media"/>
            <a:extLst>
              <a:ext uri="{FF2B5EF4-FFF2-40B4-BE49-F238E27FC236}">
                <a16:creationId xmlns:a16="http://schemas.microsoft.com/office/drawing/2014/main" id="{899C69EF-855F-C8FF-6E0A-083A6B6C0E7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550"/>
    </mc:Choice>
    <mc:Fallback>
      <p:transition spd="slow" advTm="6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g239319620da_0_4"/>
          <p:cNvSpPr txBox="1">
            <a:spLocks noGrp="1"/>
          </p:cNvSpPr>
          <p:nvPr>
            <p:ph type="title"/>
          </p:nvPr>
        </p:nvSpPr>
        <p:spPr>
          <a:xfrm>
            <a:off x="98575" y="207875"/>
            <a:ext cx="8958300" cy="4736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sz="1200"/>
          </a:p>
        </p:txBody>
      </p:sp>
      <p:sp>
        <p:nvSpPr>
          <p:cNvPr id="2612" name="Google Shape;2612;g239319620da_0_4"/>
          <p:cNvSpPr/>
          <p:nvPr/>
        </p:nvSpPr>
        <p:spPr>
          <a:xfrm>
            <a:off x="741475" y="379325"/>
            <a:ext cx="7672500" cy="4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Impact"/>
                <a:ea typeface="Impact"/>
                <a:cs typeface="Impact"/>
                <a:sym typeface="Impact"/>
              </a:rPr>
              <a:t>CONCLUSION</a:t>
            </a:r>
            <a:endParaRPr sz="2700">
              <a:latin typeface="Impact"/>
              <a:ea typeface="Impact"/>
              <a:cs typeface="Impact"/>
              <a:sym typeface="Impact"/>
            </a:endParaRPr>
          </a:p>
        </p:txBody>
      </p:sp>
      <p:sp>
        <p:nvSpPr>
          <p:cNvPr id="2613" name="Google Shape;2613;g239319620da_0_4"/>
          <p:cNvSpPr/>
          <p:nvPr/>
        </p:nvSpPr>
        <p:spPr>
          <a:xfrm>
            <a:off x="720100" y="2696300"/>
            <a:ext cx="7672500" cy="4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Impact"/>
                <a:ea typeface="Impact"/>
                <a:cs typeface="Impact"/>
                <a:sym typeface="Impact"/>
              </a:rPr>
              <a:t>REFLECTION</a:t>
            </a:r>
            <a:endParaRPr/>
          </a:p>
        </p:txBody>
      </p:sp>
      <p:sp>
        <p:nvSpPr>
          <p:cNvPr id="2614" name="Google Shape;2614;g239319620da_0_4"/>
          <p:cNvSpPr/>
          <p:nvPr/>
        </p:nvSpPr>
        <p:spPr>
          <a:xfrm>
            <a:off x="902250" y="1000850"/>
            <a:ext cx="7511700" cy="15708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Improve the quality of life and independence of visually impaired individuals.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This technology will require careful planning, collaboration, and resource management.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Conducted a comprehensive risk assessment to identify potential roadblocks and challenges that could impact the success of this project. </a:t>
            </a:r>
            <a:endParaRPr/>
          </a:p>
        </p:txBody>
      </p:sp>
      <p:sp>
        <p:nvSpPr>
          <p:cNvPr id="2615" name="Google Shape;2615;g239319620da_0_4"/>
          <p:cNvSpPr/>
          <p:nvPr/>
        </p:nvSpPr>
        <p:spPr>
          <a:xfrm>
            <a:off x="902250" y="3362300"/>
            <a:ext cx="7511700" cy="13461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altLang="zh-CN" dirty="0"/>
              <a:t>Communication: Weekly in person meetings with clear goals.</a:t>
            </a:r>
          </a:p>
          <a:p>
            <a:pPr marL="457200" lvl="0" indent="-317500" algn="l" rtl="0">
              <a:spcBef>
                <a:spcPts val="0"/>
              </a:spcBef>
              <a:spcAft>
                <a:spcPts val="0"/>
              </a:spcAft>
              <a:buSzPts val="1400"/>
              <a:buChar char="●"/>
            </a:pPr>
            <a:r>
              <a:rPr lang="en-US" dirty="0"/>
              <a:t>Workspaces: utilization of </a:t>
            </a:r>
            <a:r>
              <a:rPr lang="en-US" dirty="0" err="1"/>
              <a:t>Github</a:t>
            </a:r>
            <a:r>
              <a:rPr lang="en-US" dirty="0"/>
              <a:t> and shared google document.</a:t>
            </a:r>
          </a:p>
          <a:p>
            <a:pPr marL="457200" lvl="0" indent="-317500" algn="l" rtl="0">
              <a:spcBef>
                <a:spcPts val="0"/>
              </a:spcBef>
              <a:spcAft>
                <a:spcPts val="0"/>
              </a:spcAft>
              <a:buSzPts val="1400"/>
              <a:buChar char="●"/>
            </a:pPr>
            <a:r>
              <a:rPr lang="en-US" altLang="zh-CN" dirty="0"/>
              <a:t>Areas for improvements: Find a more comfortable environment for group meetings. </a:t>
            </a:r>
            <a:endParaRPr lang="en-US" dirty="0"/>
          </a:p>
        </p:txBody>
      </p:sp>
      <p:pic>
        <p:nvPicPr>
          <p:cNvPr id="5" name="Audio 4">
            <a:hlinkClick r:id="" action="ppaction://media"/>
            <a:extLst>
              <a:ext uri="{FF2B5EF4-FFF2-40B4-BE49-F238E27FC236}">
                <a16:creationId xmlns:a16="http://schemas.microsoft.com/office/drawing/2014/main" id="{EFBA07AA-8ABC-C2FA-12B4-E417F646C1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2894"/>
    </mc:Choice>
    <mc:Fallback>
      <p:transition spd="slow" advTm="62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0" name="Google Shape;2620;g23a245b05ea_6_6"/>
          <p:cNvSpPr txBox="1">
            <a:spLocks noGrp="1"/>
          </p:cNvSpPr>
          <p:nvPr>
            <p:ph type="title"/>
          </p:nvPr>
        </p:nvSpPr>
        <p:spPr>
          <a:xfrm>
            <a:off x="1388550" y="1640100"/>
            <a:ext cx="6366900" cy="1863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Thank You for listening </a:t>
            </a:r>
            <a:endParaRPr/>
          </a:p>
        </p:txBody>
      </p:sp>
      <p:pic>
        <p:nvPicPr>
          <p:cNvPr id="9" name="Audio 8">
            <a:hlinkClick r:id="" action="ppaction://media"/>
            <a:extLst>
              <a:ext uri="{FF2B5EF4-FFF2-40B4-BE49-F238E27FC236}">
                <a16:creationId xmlns:a16="http://schemas.microsoft.com/office/drawing/2014/main" id="{9A60313A-D9DE-23AC-AF60-A2B591DA11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389"/>
    </mc:Choice>
    <mc:Fallback>
      <p:transition spd="slow" advTm="14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p4"/>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solidFill>
                  <a:schemeClr val="accent3"/>
                </a:solidFill>
              </a:rPr>
              <a:t>What is Audio Interface with Camera (AIC)</a:t>
            </a:r>
            <a:endParaRPr/>
          </a:p>
        </p:txBody>
      </p:sp>
      <p:sp>
        <p:nvSpPr>
          <p:cNvPr id="2364" name="Google Shape;2364;p4"/>
          <p:cNvSpPr txBox="1">
            <a:spLocks noGrp="1"/>
          </p:cNvSpPr>
          <p:nvPr>
            <p:ph type="subTitle" idx="1"/>
          </p:nvPr>
        </p:nvSpPr>
        <p:spPr>
          <a:xfrm>
            <a:off x="1580900" y="1798775"/>
            <a:ext cx="6533100" cy="212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1400"/>
              <a:buNone/>
            </a:pPr>
            <a:r>
              <a:rPr lang="en" sz="1700"/>
              <a:t>Introducing  an innovative audio interface with an integrated camera designed specifically to assist blind and visually impaired individuals in navigating through streets and public spaces. The idea of the project is to combine advanced technology and user-friendly features to enhance mobility and independence for those with vision challenges.</a:t>
            </a:r>
            <a:endParaRPr sz="1700"/>
          </a:p>
        </p:txBody>
      </p:sp>
      <p:grpSp>
        <p:nvGrpSpPr>
          <p:cNvPr id="2365" name="Google Shape;2365;p4"/>
          <p:cNvGrpSpPr/>
          <p:nvPr/>
        </p:nvGrpSpPr>
        <p:grpSpPr>
          <a:xfrm>
            <a:off x="6355750" y="4114400"/>
            <a:ext cx="538025" cy="157800"/>
            <a:chOff x="2575325" y="1348650"/>
            <a:chExt cx="538025" cy="157800"/>
          </a:xfrm>
        </p:grpSpPr>
        <p:sp>
          <p:nvSpPr>
            <p:cNvPr id="2366" name="Google Shape;2366;p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9" name="Google Shape;2369;p4"/>
          <p:cNvGrpSpPr/>
          <p:nvPr/>
        </p:nvGrpSpPr>
        <p:grpSpPr>
          <a:xfrm>
            <a:off x="1726973" y="4095024"/>
            <a:ext cx="1584576" cy="196550"/>
            <a:chOff x="750198" y="155824"/>
            <a:chExt cx="1584576" cy="196550"/>
          </a:xfrm>
        </p:grpSpPr>
        <p:sp>
          <p:nvSpPr>
            <p:cNvPr id="2370" name="Google Shape;2370;p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Audio 3">
            <a:hlinkClick r:id="" action="ppaction://media"/>
            <a:extLst>
              <a:ext uri="{FF2B5EF4-FFF2-40B4-BE49-F238E27FC236}">
                <a16:creationId xmlns:a16="http://schemas.microsoft.com/office/drawing/2014/main" id="{EB42F85F-42F3-92CF-3633-4CAC392F3AD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453"/>
    </mc:Choice>
    <mc:Fallback>
      <p:transition spd="slow" advTm="24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5"/>
          <p:cNvSpPr txBox="1">
            <a:spLocks noGrp="1"/>
          </p:cNvSpPr>
          <p:nvPr>
            <p:ph type="title"/>
          </p:nvPr>
        </p:nvSpPr>
        <p:spPr>
          <a:xfrm>
            <a:off x="660527" y="253961"/>
            <a:ext cx="7704000" cy="47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90"/>
              <a:buNone/>
            </a:pPr>
            <a:r>
              <a:rPr lang="en" sz="2700">
                <a:highlight>
                  <a:schemeClr val="accent2"/>
                </a:highlight>
              </a:rPr>
              <a:t>Existing Projects</a:t>
            </a:r>
            <a:endParaRPr sz="2700">
              <a:highlight>
                <a:schemeClr val="accent2"/>
              </a:highlight>
            </a:endParaRPr>
          </a:p>
        </p:txBody>
      </p:sp>
      <p:graphicFrame>
        <p:nvGraphicFramePr>
          <p:cNvPr id="2393" name="Google Shape;2393;p5"/>
          <p:cNvGraphicFramePr/>
          <p:nvPr/>
        </p:nvGraphicFramePr>
        <p:xfrm>
          <a:off x="163375" y="787264"/>
          <a:ext cx="8867950" cy="3863475"/>
        </p:xfrm>
        <a:graphic>
          <a:graphicData uri="http://schemas.openxmlformats.org/drawingml/2006/table">
            <a:tbl>
              <a:tblPr>
                <a:noFill/>
                <a:tableStyleId>{D75CF9C8-7259-438D-93DF-0DBF04ED4B04}</a:tableStyleId>
              </a:tblPr>
              <a:tblGrid>
                <a:gridCol w="3248150">
                  <a:extLst>
                    <a:ext uri="{9D8B030D-6E8A-4147-A177-3AD203B41FA5}">
                      <a16:colId xmlns:a16="http://schemas.microsoft.com/office/drawing/2014/main" val="20000"/>
                    </a:ext>
                  </a:extLst>
                </a:gridCol>
                <a:gridCol w="2834000">
                  <a:extLst>
                    <a:ext uri="{9D8B030D-6E8A-4147-A177-3AD203B41FA5}">
                      <a16:colId xmlns:a16="http://schemas.microsoft.com/office/drawing/2014/main" val="20001"/>
                    </a:ext>
                  </a:extLst>
                </a:gridCol>
                <a:gridCol w="2785800">
                  <a:extLst>
                    <a:ext uri="{9D8B030D-6E8A-4147-A177-3AD203B41FA5}">
                      <a16:colId xmlns:a16="http://schemas.microsoft.com/office/drawing/2014/main" val="20002"/>
                    </a:ext>
                  </a:extLst>
                </a:gridCol>
              </a:tblGrid>
              <a:tr h="544275">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The vOICe’</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3D sound map </a:t>
                      </a:r>
                      <a:endParaRPr sz="1400" u="none" strike="noStrike" cap="none"/>
                    </a:p>
                  </a:txBody>
                  <a:tcPr marL="91425" marR="91425" marT="91425" marB="91425"/>
                </a:tc>
                <a:tc>
                  <a:txBody>
                    <a:bodyPr/>
                    <a:lstStyle/>
                    <a:p>
                      <a:pPr marL="0" marR="0" lvl="0" indent="0" algn="ctr" rtl="0">
                        <a:lnSpc>
                          <a:spcPct val="108000"/>
                        </a:lnSpc>
                        <a:spcBef>
                          <a:spcPts val="0"/>
                        </a:spcBef>
                        <a:spcAft>
                          <a:spcPts val="0"/>
                        </a:spcAft>
                        <a:buClr>
                          <a:srgbClr val="000000"/>
                        </a:buClr>
                        <a:buSzPts val="1400"/>
                        <a:buFont typeface="Arial"/>
                        <a:buNone/>
                      </a:pPr>
                      <a:r>
                        <a:rPr lang="en" sz="1400" u="none" strike="noStrike" cap="none">
                          <a:solidFill>
                            <a:srgbClr val="333333"/>
                          </a:solidFill>
                        </a:rPr>
                        <a:t>Handheld robotic guide dog</a:t>
                      </a:r>
                      <a:endParaRPr sz="1400" u="none" strike="noStrike" cap="none"/>
                    </a:p>
                  </a:txBody>
                  <a:tcPr marL="91425" marR="91425" marT="91425" marB="91425"/>
                </a:tc>
                <a:extLst>
                  <a:ext uri="{0D108BD9-81ED-4DB2-BD59-A6C34878D82A}">
                    <a16:rowId xmlns:a16="http://schemas.microsoft.com/office/drawing/2014/main" val="10000"/>
                  </a:ext>
                </a:extLst>
              </a:tr>
              <a:tr h="15634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8000"/>
                        </a:lnSpc>
                        <a:spcBef>
                          <a:spcPts val="0"/>
                        </a:spcBef>
                        <a:spcAft>
                          <a:spcPts val="0"/>
                        </a:spcAft>
                        <a:buClr>
                          <a:srgbClr val="000000"/>
                        </a:buClr>
                        <a:buSzPts val="2300"/>
                        <a:buFont typeface="Arial"/>
                        <a:buNone/>
                      </a:pPr>
                      <a:endParaRPr sz="2300" b="1" u="none" strike="noStrike" cap="none">
                        <a:solidFill>
                          <a:srgbClr val="333333"/>
                        </a:solidFill>
                        <a:highlight>
                          <a:srgbClr val="FFFFFF"/>
                        </a:highlight>
                      </a:endParaRPr>
                    </a:p>
                    <a:p>
                      <a:pPr marL="0" marR="0" lvl="0" indent="0" algn="l" rtl="0">
                        <a:lnSpc>
                          <a:spcPct val="100000"/>
                        </a:lnSpc>
                        <a:spcBef>
                          <a:spcPts val="200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1"/>
                  </a:ext>
                </a:extLst>
              </a:tr>
              <a:tr h="17557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Soundscape headset that allows blind people to ‘see’ the world. The system uses a visor camera to convert images into intricate "soundscapes," which are then transmitted to the user through headphones.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An AR navigation app that can guild the blind in the right direction. It is like a ‘complement’ to the hardware device or guide dog.</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Uses sensors, cameras, and algorithms to detect obstacles and provide real-time feedback to blind people through audio signals (voice recognition).</a:t>
                      </a:r>
                      <a:endParaRPr sz="1400" u="none" strike="noStrike" cap="none"/>
                    </a:p>
                  </a:txBody>
                  <a:tcPr marL="91425" marR="91425" marT="91425" marB="91425"/>
                </a:tc>
                <a:extLst>
                  <a:ext uri="{0D108BD9-81ED-4DB2-BD59-A6C34878D82A}">
                    <a16:rowId xmlns:a16="http://schemas.microsoft.com/office/drawing/2014/main" val="10002"/>
                  </a:ext>
                </a:extLst>
              </a:tr>
            </a:tbl>
          </a:graphicData>
        </a:graphic>
      </p:graphicFrame>
      <p:pic>
        <p:nvPicPr>
          <p:cNvPr id="2394" name="Google Shape;2394;p5"/>
          <p:cNvPicPr preferRelativeResize="0"/>
          <p:nvPr/>
        </p:nvPicPr>
        <p:blipFill rotWithShape="1">
          <a:blip r:embed="rId5">
            <a:alphaModFix/>
          </a:blip>
          <a:srcRect/>
          <a:stretch/>
        </p:blipFill>
        <p:spPr>
          <a:xfrm>
            <a:off x="815650" y="1543675"/>
            <a:ext cx="1959974" cy="1102450"/>
          </a:xfrm>
          <a:prstGeom prst="rect">
            <a:avLst/>
          </a:prstGeom>
          <a:noFill/>
          <a:ln>
            <a:noFill/>
          </a:ln>
        </p:spPr>
      </p:pic>
      <p:pic>
        <p:nvPicPr>
          <p:cNvPr id="2395" name="Google Shape;2395;p5"/>
          <p:cNvPicPr preferRelativeResize="0"/>
          <p:nvPr/>
        </p:nvPicPr>
        <p:blipFill rotWithShape="1">
          <a:blip r:embed="rId6">
            <a:alphaModFix/>
          </a:blip>
          <a:srcRect/>
          <a:stretch/>
        </p:blipFill>
        <p:spPr>
          <a:xfrm>
            <a:off x="6796425" y="1514561"/>
            <a:ext cx="1740979" cy="1160675"/>
          </a:xfrm>
          <a:prstGeom prst="rect">
            <a:avLst/>
          </a:prstGeom>
          <a:noFill/>
          <a:ln>
            <a:noFill/>
          </a:ln>
        </p:spPr>
      </p:pic>
      <p:pic>
        <p:nvPicPr>
          <p:cNvPr id="2396" name="Google Shape;2396;p5"/>
          <p:cNvPicPr preferRelativeResize="0"/>
          <p:nvPr/>
        </p:nvPicPr>
        <p:blipFill rotWithShape="1">
          <a:blip r:embed="rId7">
            <a:alphaModFix/>
          </a:blip>
          <a:srcRect/>
          <a:stretch/>
        </p:blipFill>
        <p:spPr>
          <a:xfrm>
            <a:off x="3754773" y="1514548"/>
            <a:ext cx="2062511" cy="1160675"/>
          </a:xfrm>
          <a:prstGeom prst="rect">
            <a:avLst/>
          </a:prstGeom>
          <a:noFill/>
          <a:ln>
            <a:noFill/>
          </a:ln>
        </p:spPr>
      </p:pic>
      <p:pic>
        <p:nvPicPr>
          <p:cNvPr id="4" name="Audio 3">
            <a:hlinkClick r:id="" action="ppaction://media"/>
            <a:extLst>
              <a:ext uri="{FF2B5EF4-FFF2-40B4-BE49-F238E27FC236}">
                <a16:creationId xmlns:a16="http://schemas.microsoft.com/office/drawing/2014/main" id="{93BB7ACE-A472-5A3F-825E-C48664F8857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2828"/>
    </mc:Choice>
    <mc:Fallback>
      <p:transition spd="slow" advTm="72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pic>
        <p:nvPicPr>
          <p:cNvPr id="2401" name="Google Shape;2401;p6"/>
          <p:cNvPicPr preferRelativeResize="0">
            <a:picLocks noGrp="1"/>
          </p:cNvPicPr>
          <p:nvPr>
            <p:ph type="pic" idx="3"/>
          </p:nvPr>
        </p:nvPicPr>
        <p:blipFill rotWithShape="1">
          <a:blip r:embed="rId5">
            <a:alphaModFix/>
          </a:blip>
          <a:srcRect l="8380" r="45851"/>
          <a:stretch/>
        </p:blipFill>
        <p:spPr>
          <a:xfrm>
            <a:off x="1133538" y="986850"/>
            <a:ext cx="2579101"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49803"/>
              </a:srgbClr>
            </a:outerShdw>
          </a:effectLst>
        </p:spPr>
      </p:pic>
      <p:sp>
        <p:nvSpPr>
          <p:cNvPr id="2402" name="Google Shape;2402;p6"/>
          <p:cNvSpPr txBox="1">
            <a:spLocks noGrp="1"/>
          </p:cNvSpPr>
          <p:nvPr>
            <p:ph type="title"/>
          </p:nvPr>
        </p:nvSpPr>
        <p:spPr>
          <a:xfrm>
            <a:off x="4493700" y="2170771"/>
            <a:ext cx="3930225" cy="1323841"/>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sz="4800"/>
              <a:t>Project Selection</a:t>
            </a:r>
            <a:endParaRPr/>
          </a:p>
        </p:txBody>
      </p:sp>
      <p:sp>
        <p:nvSpPr>
          <p:cNvPr id="2403" name="Google Shape;2403;p6"/>
          <p:cNvSpPr txBox="1">
            <a:spLocks noGrp="1"/>
          </p:cNvSpPr>
          <p:nvPr>
            <p:ph type="title" idx="2"/>
          </p:nvPr>
        </p:nvSpPr>
        <p:spPr>
          <a:xfrm>
            <a:off x="5928113" y="1387550"/>
            <a:ext cx="1061400" cy="719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02</a:t>
            </a:r>
            <a:endParaRPr/>
          </a:p>
        </p:txBody>
      </p:sp>
      <p:pic>
        <p:nvPicPr>
          <p:cNvPr id="4" name="Audio 3">
            <a:hlinkClick r:id="" action="ppaction://media"/>
            <a:extLst>
              <a:ext uri="{FF2B5EF4-FFF2-40B4-BE49-F238E27FC236}">
                <a16:creationId xmlns:a16="http://schemas.microsoft.com/office/drawing/2014/main" id="{07FA8012-F61E-1D1B-05DD-111967ECF7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217"/>
    </mc:Choice>
    <mc:Fallback>
      <p:transition spd="slow" advTm="13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7"/>
        <p:cNvGrpSpPr/>
        <p:nvPr/>
      </p:nvGrpSpPr>
      <p:grpSpPr>
        <a:xfrm>
          <a:off x="0" y="0"/>
          <a:ext cx="0" cy="0"/>
          <a:chOff x="0" y="0"/>
          <a:chExt cx="0" cy="0"/>
        </a:xfrm>
      </p:grpSpPr>
      <p:sp>
        <p:nvSpPr>
          <p:cNvPr id="2408" name="Google Shape;2408;p7"/>
          <p:cNvSpPr txBox="1">
            <a:spLocks noGrp="1"/>
          </p:cNvSpPr>
          <p:nvPr>
            <p:ph type="title"/>
          </p:nvPr>
        </p:nvSpPr>
        <p:spPr>
          <a:xfrm>
            <a:off x="256793" y="67900"/>
            <a:ext cx="7554936" cy="966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n"/>
              <a:t>Our criteria for the Research Project</a:t>
            </a:r>
            <a:endParaRPr/>
          </a:p>
        </p:txBody>
      </p:sp>
      <p:sp>
        <p:nvSpPr>
          <p:cNvPr id="2409" name="Google Shape;2409;p7"/>
          <p:cNvSpPr txBox="1">
            <a:spLocks noGrp="1"/>
          </p:cNvSpPr>
          <p:nvPr>
            <p:ph type="subTitle" idx="1"/>
          </p:nvPr>
        </p:nvSpPr>
        <p:spPr>
          <a:xfrm>
            <a:off x="689411" y="1328452"/>
            <a:ext cx="7363207" cy="3459857"/>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Arial"/>
              <a:buChar char="•"/>
            </a:pPr>
            <a:r>
              <a:rPr lang="en" sz="2000"/>
              <a:t>The project must be completed in 24 weeks.</a:t>
            </a:r>
            <a:endParaRPr sz="2000"/>
          </a:p>
          <a:p>
            <a:pPr marL="457200" lvl="0" indent="-355600" algn="l" rtl="0">
              <a:lnSpc>
                <a:spcPct val="115000"/>
              </a:lnSpc>
              <a:spcBef>
                <a:spcPts val="0"/>
              </a:spcBef>
              <a:spcAft>
                <a:spcPts val="0"/>
              </a:spcAft>
              <a:buSzPts val="2000"/>
              <a:buChar char="•"/>
            </a:pPr>
            <a:r>
              <a:rPr lang="en" sz="2000"/>
              <a:t>Feasible within limited budget and possible to conduct. throughout the university study program. </a:t>
            </a:r>
            <a:endParaRPr sz="2000"/>
          </a:p>
          <a:p>
            <a:pPr marL="457200" lvl="0" indent="-355600" algn="l" rtl="0">
              <a:lnSpc>
                <a:spcPct val="115000"/>
              </a:lnSpc>
              <a:spcBef>
                <a:spcPts val="0"/>
              </a:spcBef>
              <a:spcAft>
                <a:spcPts val="0"/>
              </a:spcAft>
              <a:buSzPts val="2000"/>
              <a:buChar char="•"/>
            </a:pPr>
            <a:r>
              <a:rPr lang="en" sz="2000"/>
              <a:t>The safety of the participants must be guaranteed through the project.</a:t>
            </a:r>
            <a:endParaRPr sz="2000"/>
          </a:p>
          <a:p>
            <a:pPr marL="457200" lvl="0" indent="-355600" algn="l" rtl="0">
              <a:lnSpc>
                <a:spcPct val="115000"/>
              </a:lnSpc>
              <a:spcBef>
                <a:spcPts val="0"/>
              </a:spcBef>
              <a:spcAft>
                <a:spcPts val="0"/>
              </a:spcAft>
              <a:buSzPts val="2000"/>
              <a:buChar char="•"/>
            </a:pPr>
            <a:r>
              <a:rPr lang="en" sz="2000"/>
              <a:t>It must be environmental friendly and contributes to the disabled community.</a:t>
            </a:r>
            <a:endParaRPr sz="2000"/>
          </a:p>
          <a:p>
            <a:pPr marL="457200" lvl="0" indent="-355600" algn="l" rtl="0">
              <a:lnSpc>
                <a:spcPct val="115000"/>
              </a:lnSpc>
              <a:spcBef>
                <a:spcPts val="0"/>
              </a:spcBef>
              <a:spcAft>
                <a:spcPts val="0"/>
              </a:spcAft>
              <a:buSzPts val="2000"/>
              <a:buChar char="•"/>
            </a:pPr>
            <a:r>
              <a:rPr lang="en" sz="2000"/>
              <a:t>Accessibility</a:t>
            </a:r>
            <a:endParaRPr sz="2000"/>
          </a:p>
        </p:txBody>
      </p:sp>
      <p:pic>
        <p:nvPicPr>
          <p:cNvPr id="4" name="Audio 3">
            <a:hlinkClick r:id="" action="ppaction://media"/>
            <a:extLst>
              <a:ext uri="{FF2B5EF4-FFF2-40B4-BE49-F238E27FC236}">
                <a16:creationId xmlns:a16="http://schemas.microsoft.com/office/drawing/2014/main" id="{EDD1777D-F12E-76B8-70B0-EE69581A73E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128"/>
    </mc:Choice>
    <mc:Fallback>
      <p:transition spd="slow" advTm="19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sp>
        <p:nvSpPr>
          <p:cNvPr id="2414" name="Google Shape;2414;p9"/>
          <p:cNvSpPr txBox="1">
            <a:spLocks noGrp="1"/>
          </p:cNvSpPr>
          <p:nvPr>
            <p:ph type="title"/>
          </p:nvPr>
        </p:nvSpPr>
        <p:spPr>
          <a:xfrm>
            <a:off x="720000" y="279805"/>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Nunito"/>
                <a:ea typeface="Nunito"/>
                <a:cs typeface="Nunito"/>
                <a:sym typeface="Nunito"/>
              </a:rPr>
              <a:t>NETWORK OF INITIAL IDEAS</a:t>
            </a:r>
            <a:br>
              <a:rPr lang="en">
                <a:latin typeface="Nunito"/>
                <a:ea typeface="Nunito"/>
                <a:cs typeface="Nunito"/>
                <a:sym typeface="Nunito"/>
              </a:rPr>
            </a:br>
            <a:endParaRPr/>
          </a:p>
        </p:txBody>
      </p:sp>
      <p:pic>
        <p:nvPicPr>
          <p:cNvPr id="2415" name="Google Shape;2415;p9"/>
          <p:cNvPicPr preferRelativeResize="0"/>
          <p:nvPr/>
        </p:nvPicPr>
        <p:blipFill rotWithShape="1">
          <a:blip r:embed="rId6">
            <a:alphaModFix/>
          </a:blip>
          <a:srcRect/>
          <a:stretch/>
        </p:blipFill>
        <p:spPr>
          <a:xfrm>
            <a:off x="0" y="892098"/>
            <a:ext cx="9144000" cy="4251401"/>
          </a:xfrm>
          <a:prstGeom prst="rect">
            <a:avLst/>
          </a:prstGeom>
          <a:noFill/>
          <a:ln>
            <a:noFill/>
          </a:ln>
          <a:effectLst>
            <a:outerShdw blurRad="57150" dist="19050" dir="5400000" algn="bl" rotWithShape="0">
              <a:srgbClr val="000000">
                <a:alpha val="37647"/>
              </a:srgbClr>
            </a:outerShdw>
          </a:effectLst>
        </p:spPr>
      </p:pic>
      <p:pic>
        <p:nvPicPr>
          <p:cNvPr id="8" name="Audio 7">
            <a:hlinkClick r:id="" action="ppaction://media"/>
            <a:extLst>
              <a:ext uri="{FF2B5EF4-FFF2-40B4-BE49-F238E27FC236}">
                <a16:creationId xmlns:a16="http://schemas.microsoft.com/office/drawing/2014/main" id="{1AA2A396-49EE-8651-B4E7-6BD12BCC086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570"/>
    </mc:Choice>
    <mc:Fallback>
      <p:transition spd="slow" advTm="27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8"/>
          <p:cNvSpPr txBox="1">
            <a:spLocks noGrp="1"/>
          </p:cNvSpPr>
          <p:nvPr>
            <p:ph type="title"/>
          </p:nvPr>
        </p:nvSpPr>
        <p:spPr>
          <a:xfrm>
            <a:off x="430649" y="-5"/>
            <a:ext cx="8282700" cy="71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400" b="1">
                <a:latin typeface="Nunito"/>
                <a:ea typeface="Nunito"/>
                <a:cs typeface="Nunito"/>
                <a:sym typeface="Nunito"/>
              </a:rPr>
              <a:t>RANKING CRITERIA IN ORDER OF PRIORITY</a:t>
            </a:r>
            <a:br>
              <a:rPr lang="en" b="1">
                <a:latin typeface="Nunito"/>
                <a:ea typeface="Nunito"/>
                <a:cs typeface="Nunito"/>
                <a:sym typeface="Nunito"/>
              </a:rPr>
            </a:br>
            <a:endParaRPr/>
          </a:p>
        </p:txBody>
      </p:sp>
      <p:graphicFrame>
        <p:nvGraphicFramePr>
          <p:cNvPr id="2421" name="Google Shape;2421;p8"/>
          <p:cNvGraphicFramePr/>
          <p:nvPr/>
        </p:nvGraphicFramePr>
        <p:xfrm>
          <a:off x="554350" y="517100"/>
          <a:ext cx="7660300" cy="3641275"/>
        </p:xfrm>
        <a:graphic>
          <a:graphicData uri="http://schemas.openxmlformats.org/drawingml/2006/table">
            <a:tbl>
              <a:tblPr>
                <a:noFill/>
                <a:tableStyleId>{99613087-BCF8-4DB1-970F-010F9DB89D3C}</a:tableStyleId>
              </a:tblPr>
              <a:tblGrid>
                <a:gridCol w="1742425">
                  <a:extLst>
                    <a:ext uri="{9D8B030D-6E8A-4147-A177-3AD203B41FA5}">
                      <a16:colId xmlns:a16="http://schemas.microsoft.com/office/drawing/2014/main" val="20000"/>
                    </a:ext>
                  </a:extLst>
                </a:gridCol>
                <a:gridCol w="413825">
                  <a:extLst>
                    <a:ext uri="{9D8B030D-6E8A-4147-A177-3AD203B41FA5}">
                      <a16:colId xmlns:a16="http://schemas.microsoft.com/office/drawing/2014/main" val="20001"/>
                    </a:ext>
                  </a:extLst>
                </a:gridCol>
                <a:gridCol w="1126750">
                  <a:extLst>
                    <a:ext uri="{9D8B030D-6E8A-4147-A177-3AD203B41FA5}">
                      <a16:colId xmlns:a16="http://schemas.microsoft.com/office/drawing/2014/main" val="20002"/>
                    </a:ext>
                  </a:extLst>
                </a:gridCol>
                <a:gridCol w="1094325">
                  <a:extLst>
                    <a:ext uri="{9D8B030D-6E8A-4147-A177-3AD203B41FA5}">
                      <a16:colId xmlns:a16="http://schemas.microsoft.com/office/drawing/2014/main" val="20003"/>
                    </a:ext>
                  </a:extLst>
                </a:gridCol>
                <a:gridCol w="1072650">
                  <a:extLst>
                    <a:ext uri="{9D8B030D-6E8A-4147-A177-3AD203B41FA5}">
                      <a16:colId xmlns:a16="http://schemas.microsoft.com/office/drawing/2014/main" val="20004"/>
                    </a:ext>
                  </a:extLst>
                </a:gridCol>
                <a:gridCol w="1116000">
                  <a:extLst>
                    <a:ext uri="{9D8B030D-6E8A-4147-A177-3AD203B41FA5}">
                      <a16:colId xmlns:a16="http://schemas.microsoft.com/office/drawing/2014/main" val="20005"/>
                    </a:ext>
                  </a:extLst>
                </a:gridCol>
                <a:gridCol w="1094325">
                  <a:extLst>
                    <a:ext uri="{9D8B030D-6E8A-4147-A177-3AD203B41FA5}">
                      <a16:colId xmlns:a16="http://schemas.microsoft.com/office/drawing/2014/main" val="20006"/>
                    </a:ext>
                  </a:extLst>
                </a:gridCol>
              </a:tblGrid>
              <a:tr h="441025">
                <a:tc>
                  <a:txBody>
                    <a:bodyPr/>
                    <a:lstStyle/>
                    <a:p>
                      <a:pPr marL="0" lvl="0" indent="0" algn="l" rtl="0">
                        <a:spcBef>
                          <a:spcPts val="0"/>
                        </a:spcBef>
                        <a:spcAft>
                          <a:spcPts val="0"/>
                        </a:spcAft>
                        <a:buNone/>
                      </a:pPr>
                      <a:r>
                        <a:rPr lang="en" sz="1500"/>
                        <a:t>Criteria</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A</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B</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C</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D</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E</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extLst>
                  <a:ext uri="{0D108BD9-81ED-4DB2-BD59-A6C34878D82A}">
                    <a16:rowId xmlns:a16="http://schemas.microsoft.com/office/drawing/2014/main" val="10000"/>
                  </a:ext>
                </a:extLst>
              </a:tr>
              <a:tr h="576500">
                <a:tc>
                  <a:txBody>
                    <a:bodyPr/>
                    <a:lstStyle/>
                    <a:p>
                      <a:pPr marL="0" lvl="0" indent="0" algn="l" rtl="0">
                        <a:spcBef>
                          <a:spcPts val="0"/>
                        </a:spcBef>
                        <a:spcAft>
                          <a:spcPts val="0"/>
                        </a:spcAft>
                        <a:buNone/>
                      </a:pPr>
                      <a:r>
                        <a:rPr lang="en" sz="1500"/>
                        <a:t>24 weeks to complete</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A</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B</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A</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D</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A</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extLst>
                  <a:ext uri="{0D108BD9-81ED-4DB2-BD59-A6C34878D82A}">
                    <a16:rowId xmlns:a16="http://schemas.microsoft.com/office/drawing/2014/main" val="10001"/>
                  </a:ext>
                </a:extLst>
              </a:tr>
              <a:tr h="576500">
                <a:tc>
                  <a:txBody>
                    <a:bodyPr/>
                    <a:lstStyle/>
                    <a:p>
                      <a:pPr marL="0" lvl="0" indent="0" algn="l" rtl="0">
                        <a:spcBef>
                          <a:spcPts val="0"/>
                        </a:spcBef>
                        <a:spcAft>
                          <a:spcPts val="0"/>
                        </a:spcAft>
                        <a:buNone/>
                      </a:pPr>
                      <a:r>
                        <a:rPr lang="en" sz="1500"/>
                        <a:t>Feasibility (budget &amp; resource)</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B</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B</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BD</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E</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extLst>
                  <a:ext uri="{0D108BD9-81ED-4DB2-BD59-A6C34878D82A}">
                    <a16:rowId xmlns:a16="http://schemas.microsoft.com/office/drawing/2014/main" val="10002"/>
                  </a:ext>
                </a:extLst>
              </a:tr>
              <a:tr h="782375">
                <a:tc>
                  <a:txBody>
                    <a:bodyPr/>
                    <a:lstStyle/>
                    <a:p>
                      <a:pPr marL="0" lvl="0" indent="0" algn="l" rtl="0">
                        <a:spcBef>
                          <a:spcPts val="0"/>
                        </a:spcBef>
                        <a:spcAft>
                          <a:spcPts val="0"/>
                        </a:spcAft>
                        <a:buNone/>
                      </a:pPr>
                      <a:r>
                        <a:rPr lang="en" sz="1500"/>
                        <a:t>Safety ( participants &amp; protocols )</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C</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D</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C</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extLst>
                  <a:ext uri="{0D108BD9-81ED-4DB2-BD59-A6C34878D82A}">
                    <a16:rowId xmlns:a16="http://schemas.microsoft.com/office/drawing/2014/main" val="10003"/>
                  </a:ext>
                </a:extLst>
              </a:tr>
              <a:tr h="576500">
                <a:tc>
                  <a:txBody>
                    <a:bodyPr/>
                    <a:lstStyle/>
                    <a:p>
                      <a:pPr marL="0" lvl="0" indent="0" algn="l" rtl="0">
                        <a:spcBef>
                          <a:spcPts val="0"/>
                        </a:spcBef>
                        <a:spcAft>
                          <a:spcPts val="0"/>
                        </a:spcAft>
                        <a:buNone/>
                      </a:pPr>
                      <a:r>
                        <a:rPr lang="en" sz="1500"/>
                        <a:t>Impact on society and environment</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D</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D</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extLst>
                  <a:ext uri="{0D108BD9-81ED-4DB2-BD59-A6C34878D82A}">
                    <a16:rowId xmlns:a16="http://schemas.microsoft.com/office/drawing/2014/main" val="10004"/>
                  </a:ext>
                </a:extLst>
              </a:tr>
              <a:tr h="411125">
                <a:tc>
                  <a:txBody>
                    <a:bodyPr/>
                    <a:lstStyle/>
                    <a:p>
                      <a:pPr marL="0" lvl="0" indent="0" algn="l" rtl="0">
                        <a:spcBef>
                          <a:spcPts val="0"/>
                        </a:spcBef>
                        <a:spcAft>
                          <a:spcPts val="0"/>
                        </a:spcAft>
                        <a:buNone/>
                      </a:pPr>
                      <a:r>
                        <a:rPr lang="en" sz="1500"/>
                        <a:t>Accessibility </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r>
                        <a:rPr lang="en" sz="1500"/>
                        <a:t>E</a:t>
                      </a: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tc>
                  <a:txBody>
                    <a:bodyPr/>
                    <a:lstStyle/>
                    <a:p>
                      <a:pPr marL="0" lvl="0" indent="0" algn="l" rtl="0">
                        <a:spcBef>
                          <a:spcPts val="0"/>
                        </a:spcBef>
                        <a:spcAft>
                          <a:spcPts val="0"/>
                        </a:spcAft>
                        <a:buNone/>
                      </a:pPr>
                      <a:endParaRPr sz="1500"/>
                    </a:p>
                  </a:txBody>
                  <a:tcPr marL="91425" marR="91425" marT="91425" marB="91425">
                    <a:lnL w="28575" cap="flat" cmpd="sng">
                      <a:solidFill>
                        <a:srgbClr val="424242"/>
                      </a:solidFill>
                      <a:prstDash val="solid"/>
                      <a:round/>
                      <a:headEnd type="none" w="sm" len="sm"/>
                      <a:tailEnd type="none" w="sm" len="sm"/>
                    </a:lnL>
                    <a:lnR w="28575" cap="flat" cmpd="sng">
                      <a:solidFill>
                        <a:srgbClr val="424242"/>
                      </a:solidFill>
                      <a:prstDash val="solid"/>
                      <a:round/>
                      <a:headEnd type="none" w="sm" len="sm"/>
                      <a:tailEnd type="none" w="sm" len="sm"/>
                    </a:lnR>
                    <a:lnT w="28575" cap="flat" cmpd="sng">
                      <a:solidFill>
                        <a:srgbClr val="424242"/>
                      </a:solidFill>
                      <a:prstDash val="solid"/>
                      <a:round/>
                      <a:headEnd type="none" w="sm" len="sm"/>
                      <a:tailEnd type="none" w="sm" len="sm"/>
                    </a:lnT>
                    <a:lnB w="28575" cap="flat" cmpd="sng">
                      <a:solidFill>
                        <a:srgbClr val="42424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22" name="Google Shape;2422;p8"/>
          <p:cNvSpPr txBox="1"/>
          <p:nvPr/>
        </p:nvSpPr>
        <p:spPr>
          <a:xfrm>
            <a:off x="1591500" y="4158375"/>
            <a:ext cx="5961000" cy="400200"/>
          </a:xfrm>
          <a:prstGeom prst="rect">
            <a:avLst/>
          </a:prstGeom>
          <a:noFill/>
          <a:ln w="28575" cap="flat" cmpd="sng">
            <a:solidFill>
              <a:srgbClr val="42424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TOTAL A = 2, B = 2.5, C = 1, D = 3.5, E = 1</a:t>
            </a:r>
            <a:endParaRPr>
              <a:latin typeface="Nunito"/>
              <a:ea typeface="Nunito"/>
              <a:cs typeface="Nunito"/>
              <a:sym typeface="Nunito"/>
            </a:endParaRPr>
          </a:p>
        </p:txBody>
      </p:sp>
      <p:pic>
        <p:nvPicPr>
          <p:cNvPr id="4" name="Audio 3">
            <a:hlinkClick r:id="" action="ppaction://media"/>
            <a:extLst>
              <a:ext uri="{FF2B5EF4-FFF2-40B4-BE49-F238E27FC236}">
                <a16:creationId xmlns:a16="http://schemas.microsoft.com/office/drawing/2014/main" id="{88ACBAC6-8071-0E91-FE91-6A9E74EAAF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196"/>
    </mc:Choice>
    <mc:Fallback>
      <p:transition spd="slow" advTm="17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1278</Words>
  <Application>Microsoft Office PowerPoint</Application>
  <PresentationFormat>On-screen Show (16:9)</PresentationFormat>
  <Paragraphs>331</Paragraphs>
  <Slides>34</Slides>
  <Notes>33</Notes>
  <HiddenSlides>0</HiddenSlides>
  <MMClips>34</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Poppins SemiBold</vt:lpstr>
      <vt:lpstr>Hind Light</vt:lpstr>
      <vt:lpstr>Lato</vt:lpstr>
      <vt:lpstr>Arial</vt:lpstr>
      <vt:lpstr>Anton</vt:lpstr>
      <vt:lpstr>Roboto</vt:lpstr>
      <vt:lpstr>Roboto Condensed Light</vt:lpstr>
      <vt:lpstr>Livvic</vt:lpstr>
      <vt:lpstr>Poppins</vt:lpstr>
      <vt:lpstr>Roboto Thin</vt:lpstr>
      <vt:lpstr>Hind</vt:lpstr>
      <vt:lpstr>Itim</vt:lpstr>
      <vt:lpstr>Nunito</vt:lpstr>
      <vt:lpstr>Impact</vt:lpstr>
      <vt:lpstr>Nunito Light</vt:lpstr>
      <vt:lpstr>Bachelor's Degree in Electronics Engineering by Slidesgo</vt:lpstr>
      <vt:lpstr> Audio Interface with Camera (AIC) </vt:lpstr>
      <vt:lpstr>PowerPoint Presentation</vt:lpstr>
      <vt:lpstr>Overview</vt:lpstr>
      <vt:lpstr>What is Audio Interface with Camera (AIC)</vt:lpstr>
      <vt:lpstr>Existing Projects</vt:lpstr>
      <vt:lpstr>Project Selection</vt:lpstr>
      <vt:lpstr>Our criteria for the Research Project</vt:lpstr>
      <vt:lpstr>NETWORK OF INITIAL IDEAS </vt:lpstr>
      <vt:lpstr>RANKING CRITERIA IN ORDER OF PRIORITY </vt:lpstr>
      <vt:lpstr>Choosing The Correct Idea  </vt:lpstr>
      <vt:lpstr>SELECTION OF DESIGN</vt:lpstr>
      <vt:lpstr>MCDA matrix for different designs </vt:lpstr>
      <vt:lpstr>Project  Outline</vt:lpstr>
      <vt:lpstr>Project Outline</vt:lpstr>
      <vt:lpstr>Project Outline</vt:lpstr>
      <vt:lpstr>Resource requirements</vt:lpstr>
      <vt:lpstr>Role distribution</vt:lpstr>
      <vt:lpstr>Role distribution</vt:lpstr>
      <vt:lpstr>Role distribution</vt:lpstr>
      <vt:lpstr>PowerPoint Presentation</vt:lpstr>
      <vt:lpstr>PowerPoint Presentation</vt:lpstr>
      <vt:lpstr>Project Schedule</vt:lpstr>
      <vt:lpstr>Network diagram</vt:lpstr>
      <vt:lpstr>Gantt chart for workflow</vt:lpstr>
      <vt:lpstr>Resource Chart</vt:lpstr>
      <vt:lpstr>Resource Chart</vt:lpstr>
      <vt:lpstr>Risk Assessment</vt:lpstr>
      <vt:lpstr>Our Risk Assessment Criteria</vt:lpstr>
      <vt:lpstr>Risk assessment form </vt:lpstr>
      <vt:lpstr>Risk assessment form </vt:lpstr>
      <vt:lpstr>Findings and Prevention of the Risks</vt:lpstr>
      <vt:lpstr>Conclusion and Reflection</vt:lpstr>
      <vt:lpstr>PowerPoint Presentation</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Audio Interface with Camera (AIC) </dc:title>
  <dc:creator>ROG</dc:creator>
  <cp:lastModifiedBy>Kevin Wang</cp:lastModifiedBy>
  <cp:revision>2</cp:revision>
  <dcterms:modified xsi:type="dcterms:W3CDTF">2023-04-25T20:00:08Z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0x0101008DD81827C3E80C488994FC841583F2AD</vt:lpwstr>
  </property>
</Properties>
</file>